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06" r:id="rId5"/>
    <p:sldId id="363" r:id="rId6"/>
    <p:sldId id="394" r:id="rId7"/>
    <p:sldId id="437" r:id="rId8"/>
    <p:sldId id="439" r:id="rId9"/>
    <p:sldId id="438" r:id="rId10"/>
    <p:sldId id="406" r:id="rId11"/>
    <p:sldId id="440" r:id="rId12"/>
    <p:sldId id="441" r:id="rId13"/>
    <p:sldId id="442" r:id="rId14"/>
    <p:sldId id="443" r:id="rId15"/>
    <p:sldId id="452" r:id="rId16"/>
    <p:sldId id="453" r:id="rId17"/>
    <p:sldId id="454" r:id="rId18"/>
    <p:sldId id="455" r:id="rId19"/>
    <p:sldId id="456" r:id="rId20"/>
    <p:sldId id="457" r:id="rId21"/>
    <p:sldId id="451" r:id="rId22"/>
  </p:sldIdLst>
  <p:sldSz cx="10799763" cy="7199313"/>
  <p:notesSz cx="6858000" cy="9144000"/>
  <p:custDataLst>
    <p:tags r:id="rId24"/>
  </p:custDataLst>
  <p:defaultTextStyle>
    <a:defPPr>
      <a:defRPr lang="en-US"/>
    </a:defPPr>
    <a:lvl1pPr marL="0" algn="l" defTabSz="1028517" rtl="0" eaLnBrk="1" latinLnBrk="0" hangingPunct="1">
      <a:defRPr sz="2025" kern="1200">
        <a:solidFill>
          <a:schemeClr val="tx1"/>
        </a:solidFill>
        <a:latin typeface="+mn-lt"/>
        <a:ea typeface="+mn-ea"/>
        <a:cs typeface="+mn-cs"/>
      </a:defRPr>
    </a:lvl1pPr>
    <a:lvl2pPr marL="514259" algn="l" defTabSz="1028517" rtl="0" eaLnBrk="1" latinLnBrk="0" hangingPunct="1">
      <a:defRPr sz="2025" kern="1200">
        <a:solidFill>
          <a:schemeClr val="tx1"/>
        </a:solidFill>
        <a:latin typeface="+mn-lt"/>
        <a:ea typeface="+mn-ea"/>
        <a:cs typeface="+mn-cs"/>
      </a:defRPr>
    </a:lvl2pPr>
    <a:lvl3pPr marL="1028517" algn="l" defTabSz="1028517" rtl="0" eaLnBrk="1" latinLnBrk="0" hangingPunct="1">
      <a:defRPr sz="2025" kern="1200">
        <a:solidFill>
          <a:schemeClr val="tx1"/>
        </a:solidFill>
        <a:latin typeface="+mn-lt"/>
        <a:ea typeface="+mn-ea"/>
        <a:cs typeface="+mn-cs"/>
      </a:defRPr>
    </a:lvl3pPr>
    <a:lvl4pPr marL="1542776" algn="l" defTabSz="1028517" rtl="0" eaLnBrk="1" latinLnBrk="0" hangingPunct="1">
      <a:defRPr sz="2025" kern="1200">
        <a:solidFill>
          <a:schemeClr val="tx1"/>
        </a:solidFill>
        <a:latin typeface="+mn-lt"/>
        <a:ea typeface="+mn-ea"/>
        <a:cs typeface="+mn-cs"/>
      </a:defRPr>
    </a:lvl4pPr>
    <a:lvl5pPr marL="2057034" algn="l" defTabSz="1028517" rtl="0" eaLnBrk="1" latinLnBrk="0" hangingPunct="1">
      <a:defRPr sz="2025" kern="1200">
        <a:solidFill>
          <a:schemeClr val="tx1"/>
        </a:solidFill>
        <a:latin typeface="+mn-lt"/>
        <a:ea typeface="+mn-ea"/>
        <a:cs typeface="+mn-cs"/>
      </a:defRPr>
    </a:lvl5pPr>
    <a:lvl6pPr marL="2571293" algn="l" defTabSz="1028517" rtl="0" eaLnBrk="1" latinLnBrk="0" hangingPunct="1">
      <a:defRPr sz="2025" kern="1200">
        <a:solidFill>
          <a:schemeClr val="tx1"/>
        </a:solidFill>
        <a:latin typeface="+mn-lt"/>
        <a:ea typeface="+mn-ea"/>
        <a:cs typeface="+mn-cs"/>
      </a:defRPr>
    </a:lvl6pPr>
    <a:lvl7pPr marL="3085551" algn="l" defTabSz="1028517" rtl="0" eaLnBrk="1" latinLnBrk="0" hangingPunct="1">
      <a:defRPr sz="2025" kern="1200">
        <a:solidFill>
          <a:schemeClr val="tx1"/>
        </a:solidFill>
        <a:latin typeface="+mn-lt"/>
        <a:ea typeface="+mn-ea"/>
        <a:cs typeface="+mn-cs"/>
      </a:defRPr>
    </a:lvl7pPr>
    <a:lvl8pPr marL="3599810" algn="l" defTabSz="1028517" rtl="0" eaLnBrk="1" latinLnBrk="0" hangingPunct="1">
      <a:defRPr sz="2025" kern="1200">
        <a:solidFill>
          <a:schemeClr val="tx1"/>
        </a:solidFill>
        <a:latin typeface="+mn-lt"/>
        <a:ea typeface="+mn-ea"/>
        <a:cs typeface="+mn-cs"/>
      </a:defRPr>
    </a:lvl8pPr>
    <a:lvl9pPr marL="4114068" algn="l" defTabSz="1028517" rtl="0" eaLnBrk="1" latinLnBrk="0" hangingPunct="1">
      <a:defRPr sz="20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48" userDrawn="1">
          <p15:clr>
            <a:srgbClr val="A4A3A4"/>
          </p15:clr>
        </p15:guide>
        <p15:guide id="2" orient="horz" pos="2269" userDrawn="1">
          <p15:clr>
            <a:srgbClr val="A4A3A4"/>
          </p15:clr>
        </p15:guide>
        <p15:guide id="3" orient="horz" pos="194" userDrawn="1">
          <p15:clr>
            <a:srgbClr val="A4A3A4"/>
          </p15:clr>
        </p15:guide>
        <p15:guide id="4" pos="3402" userDrawn="1">
          <p15:clr>
            <a:srgbClr val="A4A3A4"/>
          </p15:clr>
        </p15:guide>
        <p15:guide id="5" pos="214" userDrawn="1">
          <p15:clr>
            <a:srgbClr val="A4A3A4"/>
          </p15:clr>
        </p15:guide>
        <p15:guide id="6" pos="321" userDrawn="1">
          <p15:clr>
            <a:srgbClr val="A4A3A4"/>
          </p15:clr>
        </p15:guide>
        <p15:guide id="7" pos="429" userDrawn="1">
          <p15:clr>
            <a:srgbClr val="A4A3A4"/>
          </p15:clr>
        </p15:guide>
        <p15:guide id="8" pos="106" userDrawn="1">
          <p15:clr>
            <a:srgbClr val="A4A3A4"/>
          </p15:clr>
        </p15:guide>
        <p15:guide id="9" pos="6697" userDrawn="1">
          <p15:clr>
            <a:srgbClr val="A4A3A4"/>
          </p15:clr>
        </p15:guide>
        <p15:guide id="10" pos="6589" userDrawn="1">
          <p15:clr>
            <a:srgbClr val="A4A3A4"/>
          </p15:clr>
        </p15:guide>
        <p15:guide id="11" pos="3352" userDrawn="1">
          <p15:clr>
            <a:srgbClr val="A4A3A4"/>
          </p15:clr>
        </p15:guide>
        <p15:guide id="12" pos="34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no Grijpma" initials="MG"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D22"/>
    <a:srgbClr val="003399"/>
    <a:srgbClr val="CC00CC"/>
    <a:srgbClr val="CCECFF"/>
    <a:srgbClr val="0000CC"/>
    <a:srgbClr val="008000"/>
    <a:srgbClr val="C5F222"/>
    <a:srgbClr val="3333FF"/>
    <a:srgbClr val="006600"/>
    <a:srgbClr val="F8F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ECDF5-DDF3-4EA2-B620-603BC746DBA5}" v="217" dt="2017-11-06T10:42:31.36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24" y="48"/>
      </p:cViewPr>
      <p:guideLst>
        <p:guide orient="horz" pos="4448"/>
        <p:guide orient="horz" pos="2269"/>
        <p:guide orient="horz" pos="194"/>
        <p:guide pos="3402"/>
        <p:guide pos="214"/>
        <p:guide pos="321"/>
        <p:guide pos="429"/>
        <p:guide pos="106"/>
        <p:guide pos="6697"/>
        <p:guide pos="6589"/>
        <p:guide pos="3352"/>
        <p:guide pos="34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C7155-EF3B-4187-B27A-82FE5D3EAB0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nl-NL"/>
        </a:p>
      </dgm:t>
    </dgm:pt>
    <dgm:pt modelId="{2DEF3270-E92D-4884-B69D-603A3C73ABAE}">
      <dgm:prSet phldrT="[Tekst]" custT="1"/>
      <dgm:spPr>
        <a:ln w="19050">
          <a:solidFill>
            <a:schemeClr val="bg1"/>
          </a:solidFill>
        </a:ln>
      </dgm:spPr>
      <dgm:t>
        <a:bodyPr/>
        <a:lstStyle/>
        <a:p>
          <a:r>
            <a:rPr lang="nl-NL" sz="1600" b="1"/>
            <a:t>Over deze informatiebijeenkomst</a:t>
          </a:r>
          <a:r>
            <a:rPr lang="nl-NL" sz="1600"/>
            <a:t>; </a:t>
          </a:r>
          <a:r>
            <a:rPr lang="nl-NL" sz="1600" i="1"/>
            <a:t>voorstelronde en aanpak vandaag</a:t>
          </a:r>
        </a:p>
      </dgm:t>
    </dgm:pt>
    <dgm:pt modelId="{493BE10B-9195-492F-87DB-8A864D6ED9E0}" type="parTrans" cxnId="{47A00C6C-9953-4268-AAB7-35F8ADDD2ED7}">
      <dgm:prSet/>
      <dgm:spPr/>
      <dgm:t>
        <a:bodyPr/>
        <a:lstStyle/>
        <a:p>
          <a:endParaRPr lang="nl-NL" sz="1600"/>
        </a:p>
      </dgm:t>
    </dgm:pt>
    <dgm:pt modelId="{FDE6F6CA-BE36-453D-8B88-437DDC6375C2}" type="sibTrans" cxnId="{47A00C6C-9953-4268-AAB7-35F8ADDD2ED7}">
      <dgm:prSet/>
      <dgm:spPr/>
      <dgm:t>
        <a:bodyPr/>
        <a:lstStyle/>
        <a:p>
          <a:endParaRPr lang="nl-NL" sz="1600"/>
        </a:p>
      </dgm:t>
    </dgm:pt>
    <dgm:pt modelId="{A923F2F9-9D0B-475C-932C-0436607CCEAE}">
      <dgm:prSet phldrT="[Tekst]" custT="1"/>
      <dgm:spPr>
        <a:ln w="19050">
          <a:solidFill>
            <a:schemeClr val="bg1"/>
          </a:solidFill>
        </a:ln>
      </dgm:spPr>
      <dgm:t>
        <a:bodyPr/>
        <a:lstStyle/>
        <a:p>
          <a:r>
            <a:rPr lang="nl-NL" sz="1600" b="1"/>
            <a:t>Introductie</a:t>
          </a:r>
          <a:r>
            <a:rPr lang="nl-NL" sz="1600"/>
            <a:t>; </a:t>
          </a:r>
          <a:r>
            <a:rPr lang="nl-NL" sz="1600" i="1"/>
            <a:t>welkom bij SURFmarket</a:t>
          </a:r>
        </a:p>
      </dgm:t>
    </dgm:pt>
    <dgm:pt modelId="{7C2C684D-FAB7-467E-9429-EDA4F1A86B56}" type="parTrans" cxnId="{808B88AA-7EBD-4A7F-BC3C-015BEDAC7CAC}">
      <dgm:prSet/>
      <dgm:spPr/>
      <dgm:t>
        <a:bodyPr/>
        <a:lstStyle/>
        <a:p>
          <a:endParaRPr lang="nl-NL" sz="1600"/>
        </a:p>
      </dgm:t>
    </dgm:pt>
    <dgm:pt modelId="{26B1CB17-94C9-4E6D-8991-B6C1DA26FE10}" type="sibTrans" cxnId="{808B88AA-7EBD-4A7F-BC3C-015BEDAC7CAC}">
      <dgm:prSet/>
      <dgm:spPr/>
      <dgm:t>
        <a:bodyPr/>
        <a:lstStyle/>
        <a:p>
          <a:endParaRPr lang="nl-NL" sz="1600"/>
        </a:p>
      </dgm:t>
    </dgm:pt>
    <dgm:pt modelId="{1C62C91A-4796-4A6C-81DA-2528119AA993}">
      <dgm:prSet phldrT="[Tekst]" custT="1"/>
      <dgm:spPr>
        <a:ln w="19050">
          <a:solidFill>
            <a:schemeClr val="bg1"/>
          </a:solidFill>
        </a:ln>
      </dgm:spPr>
      <dgm:t>
        <a:bodyPr/>
        <a:lstStyle/>
        <a:p>
          <a:r>
            <a:rPr lang="nl-NL" sz="1600" b="1"/>
            <a:t>Het project</a:t>
          </a:r>
          <a:r>
            <a:rPr lang="nl-NL" sz="1600"/>
            <a:t>; </a:t>
          </a:r>
          <a:r>
            <a:rPr lang="nl-NL" sz="1600" i="1"/>
            <a:t>de doelen van SURFmarket 3.0</a:t>
          </a:r>
        </a:p>
      </dgm:t>
    </dgm:pt>
    <dgm:pt modelId="{C318DEB1-2A80-409E-B48A-446727D9ADB2}" type="parTrans" cxnId="{983D9030-13F5-4445-9DB0-97E516014ECD}">
      <dgm:prSet/>
      <dgm:spPr/>
      <dgm:t>
        <a:bodyPr/>
        <a:lstStyle/>
        <a:p>
          <a:endParaRPr lang="nl-NL" sz="1600"/>
        </a:p>
      </dgm:t>
    </dgm:pt>
    <dgm:pt modelId="{C23D5032-2E7F-428E-8CAA-38EB85FF77C3}" type="sibTrans" cxnId="{983D9030-13F5-4445-9DB0-97E516014ECD}">
      <dgm:prSet/>
      <dgm:spPr/>
      <dgm:t>
        <a:bodyPr/>
        <a:lstStyle/>
        <a:p>
          <a:endParaRPr lang="nl-NL" sz="1600"/>
        </a:p>
      </dgm:t>
    </dgm:pt>
    <dgm:pt modelId="{7946626F-E705-42AE-A2B0-D88D78F284C9}">
      <dgm:prSet phldrT="[Tekst]" custT="1"/>
      <dgm:spPr>
        <a:ln w="19050">
          <a:solidFill>
            <a:schemeClr val="bg1"/>
          </a:solidFill>
        </a:ln>
      </dgm:spPr>
      <dgm:t>
        <a:bodyPr/>
        <a:lstStyle/>
        <a:p>
          <a:r>
            <a:rPr lang="nl-NL" sz="1600" b="1"/>
            <a:t>De vraag</a:t>
          </a:r>
          <a:r>
            <a:rPr lang="nl-NL" sz="1600"/>
            <a:t>; </a:t>
          </a:r>
          <a:r>
            <a:rPr lang="nl-NL" sz="1600" i="1"/>
            <a:t>scenario’s voor het </a:t>
          </a:r>
          <a:r>
            <a:rPr lang="nl-NL" sz="1600" i="1" err="1"/>
            <a:t>self-service</a:t>
          </a:r>
          <a:r>
            <a:rPr lang="nl-NL" sz="1600" i="1"/>
            <a:t> en e-commerce portal </a:t>
          </a:r>
        </a:p>
      </dgm:t>
    </dgm:pt>
    <dgm:pt modelId="{64F78FDC-0A5B-4786-B2A3-8562453BDAA7}" type="parTrans" cxnId="{FD19EF6E-1311-4EA6-BE1D-41C505CCDCE2}">
      <dgm:prSet/>
      <dgm:spPr/>
      <dgm:t>
        <a:bodyPr/>
        <a:lstStyle/>
        <a:p>
          <a:endParaRPr lang="nl-NL" sz="1600"/>
        </a:p>
      </dgm:t>
    </dgm:pt>
    <dgm:pt modelId="{A384E1F5-EA30-412A-8304-49DA96337428}" type="sibTrans" cxnId="{FD19EF6E-1311-4EA6-BE1D-41C505CCDCE2}">
      <dgm:prSet/>
      <dgm:spPr/>
      <dgm:t>
        <a:bodyPr/>
        <a:lstStyle/>
        <a:p>
          <a:endParaRPr lang="nl-NL" sz="1600"/>
        </a:p>
      </dgm:t>
    </dgm:pt>
    <dgm:pt modelId="{6A7135C3-A3AB-4981-8826-53F3580899A6}">
      <dgm:prSet phldrT="[Tekst]" custT="1"/>
      <dgm:spPr>
        <a:ln w="19050">
          <a:solidFill>
            <a:schemeClr val="bg1"/>
          </a:solidFill>
        </a:ln>
      </dgm:spPr>
      <dgm:t>
        <a:bodyPr/>
        <a:lstStyle/>
        <a:p>
          <a:r>
            <a:rPr lang="nl-NL" sz="1600" b="1"/>
            <a:t>Uw vragen;</a:t>
          </a:r>
          <a:r>
            <a:rPr lang="nl-NL" sz="1600" b="0"/>
            <a:t> </a:t>
          </a:r>
          <a:r>
            <a:rPr lang="nl-NL" sz="1600" b="0" i="1"/>
            <a:t>hoe kunnen wij u helpen?</a:t>
          </a:r>
        </a:p>
      </dgm:t>
    </dgm:pt>
    <dgm:pt modelId="{54453F31-E9BF-4D61-AE55-D2257DF2F695}" type="parTrans" cxnId="{EC17D542-DC5D-4A8C-BBD2-6D0E18CBB241}">
      <dgm:prSet/>
      <dgm:spPr/>
      <dgm:t>
        <a:bodyPr/>
        <a:lstStyle/>
        <a:p>
          <a:endParaRPr lang="nl-NL" sz="1600"/>
        </a:p>
      </dgm:t>
    </dgm:pt>
    <dgm:pt modelId="{426CEE19-45C9-4574-A2ED-90ACBD583191}" type="sibTrans" cxnId="{EC17D542-DC5D-4A8C-BBD2-6D0E18CBB241}">
      <dgm:prSet/>
      <dgm:spPr/>
      <dgm:t>
        <a:bodyPr/>
        <a:lstStyle/>
        <a:p>
          <a:endParaRPr lang="nl-NL" sz="1600"/>
        </a:p>
      </dgm:t>
    </dgm:pt>
    <dgm:pt modelId="{179EEC85-76E2-4E92-9AFB-24E44DF9FBC9}" type="pres">
      <dgm:prSet presAssocID="{7B5C7155-EF3B-4187-B27A-82FE5D3EAB08}" presName="linear" presStyleCnt="0">
        <dgm:presLayoutVars>
          <dgm:animLvl val="lvl"/>
          <dgm:resizeHandles val="exact"/>
        </dgm:presLayoutVars>
      </dgm:prSet>
      <dgm:spPr/>
    </dgm:pt>
    <dgm:pt modelId="{F309E36B-530A-44AF-82F7-6C2C30675106}" type="pres">
      <dgm:prSet presAssocID="{2DEF3270-E92D-4884-B69D-603A3C73ABAE}" presName="parentText" presStyleLbl="node1" presStyleIdx="0" presStyleCnt="5">
        <dgm:presLayoutVars>
          <dgm:chMax val="0"/>
          <dgm:bulletEnabled val="1"/>
        </dgm:presLayoutVars>
      </dgm:prSet>
      <dgm:spPr/>
    </dgm:pt>
    <dgm:pt modelId="{E0B6E45E-51C7-475B-A870-64CC69A30666}" type="pres">
      <dgm:prSet presAssocID="{FDE6F6CA-BE36-453D-8B88-437DDC6375C2}" presName="spacer" presStyleCnt="0"/>
      <dgm:spPr/>
    </dgm:pt>
    <dgm:pt modelId="{8A1FD4B7-C707-43F5-B1CE-02B60E1305FC}" type="pres">
      <dgm:prSet presAssocID="{A923F2F9-9D0B-475C-932C-0436607CCEAE}" presName="parentText" presStyleLbl="node1" presStyleIdx="1" presStyleCnt="5">
        <dgm:presLayoutVars>
          <dgm:chMax val="0"/>
          <dgm:bulletEnabled val="1"/>
        </dgm:presLayoutVars>
      </dgm:prSet>
      <dgm:spPr/>
    </dgm:pt>
    <dgm:pt modelId="{4540D41C-5463-44EB-A326-46E0EC201B46}" type="pres">
      <dgm:prSet presAssocID="{26B1CB17-94C9-4E6D-8991-B6C1DA26FE10}" presName="spacer" presStyleCnt="0"/>
      <dgm:spPr/>
    </dgm:pt>
    <dgm:pt modelId="{97EB28C8-2DBA-443A-915C-5A5A1A6F8FE4}" type="pres">
      <dgm:prSet presAssocID="{1C62C91A-4796-4A6C-81DA-2528119AA993}" presName="parentText" presStyleLbl="node1" presStyleIdx="2" presStyleCnt="5">
        <dgm:presLayoutVars>
          <dgm:chMax val="0"/>
          <dgm:bulletEnabled val="1"/>
        </dgm:presLayoutVars>
      </dgm:prSet>
      <dgm:spPr/>
    </dgm:pt>
    <dgm:pt modelId="{5364437D-1817-42B1-B72C-32799E2DAFCD}" type="pres">
      <dgm:prSet presAssocID="{C23D5032-2E7F-428E-8CAA-38EB85FF77C3}" presName="spacer" presStyleCnt="0"/>
      <dgm:spPr/>
    </dgm:pt>
    <dgm:pt modelId="{797B513C-13D4-4D63-8A62-37F781294166}" type="pres">
      <dgm:prSet presAssocID="{7946626F-E705-42AE-A2B0-D88D78F284C9}" presName="parentText" presStyleLbl="node1" presStyleIdx="3" presStyleCnt="5">
        <dgm:presLayoutVars>
          <dgm:chMax val="0"/>
          <dgm:bulletEnabled val="1"/>
        </dgm:presLayoutVars>
      </dgm:prSet>
      <dgm:spPr/>
    </dgm:pt>
    <dgm:pt modelId="{75987252-0165-4B54-AC24-9F88D6407FAD}" type="pres">
      <dgm:prSet presAssocID="{A384E1F5-EA30-412A-8304-49DA96337428}" presName="spacer" presStyleCnt="0"/>
      <dgm:spPr/>
    </dgm:pt>
    <dgm:pt modelId="{BE0AF4D1-8517-4737-912D-E6F929010502}" type="pres">
      <dgm:prSet presAssocID="{6A7135C3-A3AB-4981-8826-53F3580899A6}" presName="parentText" presStyleLbl="node1" presStyleIdx="4" presStyleCnt="5">
        <dgm:presLayoutVars>
          <dgm:chMax val="0"/>
          <dgm:bulletEnabled val="1"/>
        </dgm:presLayoutVars>
      </dgm:prSet>
      <dgm:spPr/>
    </dgm:pt>
  </dgm:ptLst>
  <dgm:cxnLst>
    <dgm:cxn modelId="{983D9030-13F5-4445-9DB0-97E516014ECD}" srcId="{7B5C7155-EF3B-4187-B27A-82FE5D3EAB08}" destId="{1C62C91A-4796-4A6C-81DA-2528119AA993}" srcOrd="2" destOrd="0" parTransId="{C318DEB1-2A80-409E-B48A-446727D9ADB2}" sibTransId="{C23D5032-2E7F-428E-8CAA-38EB85FF77C3}"/>
    <dgm:cxn modelId="{3C444837-F515-4CE7-BBF6-323CB7463312}" type="presOf" srcId="{1C62C91A-4796-4A6C-81DA-2528119AA993}" destId="{97EB28C8-2DBA-443A-915C-5A5A1A6F8FE4}" srcOrd="0" destOrd="0" presId="urn:microsoft.com/office/officeart/2005/8/layout/vList2"/>
    <dgm:cxn modelId="{EC17D542-DC5D-4A8C-BBD2-6D0E18CBB241}" srcId="{7B5C7155-EF3B-4187-B27A-82FE5D3EAB08}" destId="{6A7135C3-A3AB-4981-8826-53F3580899A6}" srcOrd="4" destOrd="0" parTransId="{54453F31-E9BF-4D61-AE55-D2257DF2F695}" sibTransId="{426CEE19-45C9-4574-A2ED-90ACBD583191}"/>
    <dgm:cxn modelId="{47A00C6C-9953-4268-AAB7-35F8ADDD2ED7}" srcId="{7B5C7155-EF3B-4187-B27A-82FE5D3EAB08}" destId="{2DEF3270-E92D-4884-B69D-603A3C73ABAE}" srcOrd="0" destOrd="0" parTransId="{493BE10B-9195-492F-87DB-8A864D6ED9E0}" sibTransId="{FDE6F6CA-BE36-453D-8B88-437DDC6375C2}"/>
    <dgm:cxn modelId="{04627D6D-9742-4CA9-8F4F-E48B1E68CD74}" type="presOf" srcId="{2DEF3270-E92D-4884-B69D-603A3C73ABAE}" destId="{F309E36B-530A-44AF-82F7-6C2C30675106}" srcOrd="0" destOrd="0" presId="urn:microsoft.com/office/officeart/2005/8/layout/vList2"/>
    <dgm:cxn modelId="{4258E26D-F453-459B-9BA0-4075A181A0F7}" type="presOf" srcId="{7B5C7155-EF3B-4187-B27A-82FE5D3EAB08}" destId="{179EEC85-76E2-4E92-9AFB-24E44DF9FBC9}" srcOrd="0" destOrd="0" presId="urn:microsoft.com/office/officeart/2005/8/layout/vList2"/>
    <dgm:cxn modelId="{FD19EF6E-1311-4EA6-BE1D-41C505CCDCE2}" srcId="{7B5C7155-EF3B-4187-B27A-82FE5D3EAB08}" destId="{7946626F-E705-42AE-A2B0-D88D78F284C9}" srcOrd="3" destOrd="0" parTransId="{64F78FDC-0A5B-4786-B2A3-8562453BDAA7}" sibTransId="{A384E1F5-EA30-412A-8304-49DA96337428}"/>
    <dgm:cxn modelId="{4973989C-AB1E-408A-80F6-7D1284A1DF9C}" type="presOf" srcId="{6A7135C3-A3AB-4981-8826-53F3580899A6}" destId="{BE0AF4D1-8517-4737-912D-E6F929010502}" srcOrd="0" destOrd="0" presId="urn:microsoft.com/office/officeart/2005/8/layout/vList2"/>
    <dgm:cxn modelId="{808B88AA-7EBD-4A7F-BC3C-015BEDAC7CAC}" srcId="{7B5C7155-EF3B-4187-B27A-82FE5D3EAB08}" destId="{A923F2F9-9D0B-475C-932C-0436607CCEAE}" srcOrd="1" destOrd="0" parTransId="{7C2C684D-FAB7-467E-9429-EDA4F1A86B56}" sibTransId="{26B1CB17-94C9-4E6D-8991-B6C1DA26FE10}"/>
    <dgm:cxn modelId="{925B50E8-DADF-4A3C-A66F-0D0AAFC00AA0}" type="presOf" srcId="{7946626F-E705-42AE-A2B0-D88D78F284C9}" destId="{797B513C-13D4-4D63-8A62-37F781294166}" srcOrd="0" destOrd="0" presId="urn:microsoft.com/office/officeart/2005/8/layout/vList2"/>
    <dgm:cxn modelId="{947ADCF1-C5AA-4BC5-BBD1-E507705FCFAE}" type="presOf" srcId="{A923F2F9-9D0B-475C-932C-0436607CCEAE}" destId="{8A1FD4B7-C707-43F5-B1CE-02B60E1305FC}" srcOrd="0" destOrd="0" presId="urn:microsoft.com/office/officeart/2005/8/layout/vList2"/>
    <dgm:cxn modelId="{6CBFC4B6-E6A8-48E2-BF38-80CF8DA1C596}" type="presParOf" srcId="{179EEC85-76E2-4E92-9AFB-24E44DF9FBC9}" destId="{F309E36B-530A-44AF-82F7-6C2C30675106}" srcOrd="0" destOrd="0" presId="urn:microsoft.com/office/officeart/2005/8/layout/vList2"/>
    <dgm:cxn modelId="{EBD88938-0221-4B38-AA6A-9948E6A8E7E4}" type="presParOf" srcId="{179EEC85-76E2-4E92-9AFB-24E44DF9FBC9}" destId="{E0B6E45E-51C7-475B-A870-64CC69A30666}" srcOrd="1" destOrd="0" presId="urn:microsoft.com/office/officeart/2005/8/layout/vList2"/>
    <dgm:cxn modelId="{6B672719-BB74-4E85-A46D-8D3459EE1D5E}" type="presParOf" srcId="{179EEC85-76E2-4E92-9AFB-24E44DF9FBC9}" destId="{8A1FD4B7-C707-43F5-B1CE-02B60E1305FC}" srcOrd="2" destOrd="0" presId="urn:microsoft.com/office/officeart/2005/8/layout/vList2"/>
    <dgm:cxn modelId="{1824C6A4-8B65-488F-90E8-C4036B05FDAE}" type="presParOf" srcId="{179EEC85-76E2-4E92-9AFB-24E44DF9FBC9}" destId="{4540D41C-5463-44EB-A326-46E0EC201B46}" srcOrd="3" destOrd="0" presId="urn:microsoft.com/office/officeart/2005/8/layout/vList2"/>
    <dgm:cxn modelId="{CAD4421A-698D-489F-8E3D-25730B947A61}" type="presParOf" srcId="{179EEC85-76E2-4E92-9AFB-24E44DF9FBC9}" destId="{97EB28C8-2DBA-443A-915C-5A5A1A6F8FE4}" srcOrd="4" destOrd="0" presId="urn:microsoft.com/office/officeart/2005/8/layout/vList2"/>
    <dgm:cxn modelId="{0F05AB82-B02C-4E1F-B0A1-0531CB7116C8}" type="presParOf" srcId="{179EEC85-76E2-4E92-9AFB-24E44DF9FBC9}" destId="{5364437D-1817-42B1-B72C-32799E2DAFCD}" srcOrd="5" destOrd="0" presId="urn:microsoft.com/office/officeart/2005/8/layout/vList2"/>
    <dgm:cxn modelId="{9614AEFE-FFCC-42A7-92C1-ACABCFB74A26}" type="presParOf" srcId="{179EEC85-76E2-4E92-9AFB-24E44DF9FBC9}" destId="{797B513C-13D4-4D63-8A62-37F781294166}" srcOrd="6" destOrd="0" presId="urn:microsoft.com/office/officeart/2005/8/layout/vList2"/>
    <dgm:cxn modelId="{1BD86A92-D394-4839-8599-9A49ED46F6A8}" type="presParOf" srcId="{179EEC85-76E2-4E92-9AFB-24E44DF9FBC9}" destId="{75987252-0165-4B54-AC24-9F88D6407FAD}" srcOrd="7" destOrd="0" presId="urn:microsoft.com/office/officeart/2005/8/layout/vList2"/>
    <dgm:cxn modelId="{D70AEAA5-1473-4160-B8DE-BBE15B72B74B}" type="presParOf" srcId="{179EEC85-76E2-4E92-9AFB-24E44DF9FBC9}" destId="{BE0AF4D1-8517-4737-912D-E6F929010502}" srcOrd="8" destOrd="0" presId="urn:microsoft.com/office/officeart/2005/8/layout/vList2"/>
  </dgm:cxnLst>
  <dgm:bg/>
  <dgm:whole>
    <a:ln w="190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4287D-83EC-4A3F-B6B0-C49F2A5D77C2}" type="doc">
      <dgm:prSet loTypeId="urn:microsoft.com/office/officeart/2005/8/layout/hProcess9" loCatId="process" qsTypeId="urn:microsoft.com/office/officeart/2005/8/quickstyle/simple1" qsCatId="simple" csTypeId="urn:microsoft.com/office/officeart/2005/8/colors/accent1_2" csCatId="accent1" phldr="1"/>
      <dgm:spPr/>
    </dgm:pt>
    <dgm:pt modelId="{3471ABD2-9CCE-40DD-8BC2-9C258A8CA8D9}">
      <dgm:prSet phldrT="[Tekst]"/>
      <dgm:spPr>
        <a:solidFill>
          <a:schemeClr val="bg2">
            <a:lumMod val="50000"/>
          </a:schemeClr>
        </a:solidFill>
      </dgm:spPr>
      <dgm:t>
        <a:bodyPr/>
        <a:lstStyle/>
        <a:p>
          <a:r>
            <a:rPr lang="nl-NL" b="1"/>
            <a:t>Strategie</a:t>
          </a:r>
        </a:p>
      </dgm:t>
    </dgm:pt>
    <dgm:pt modelId="{D09B3CCD-B345-4D58-B3A5-4BFF380A204B}" type="parTrans" cxnId="{F36970D7-D4A1-4589-AD03-04D7401053E1}">
      <dgm:prSet/>
      <dgm:spPr/>
      <dgm:t>
        <a:bodyPr/>
        <a:lstStyle/>
        <a:p>
          <a:endParaRPr lang="nl-NL"/>
        </a:p>
      </dgm:t>
    </dgm:pt>
    <dgm:pt modelId="{1B3F5B6A-7451-4F6D-AA5B-F42420AA9BCB}" type="sibTrans" cxnId="{F36970D7-D4A1-4589-AD03-04D7401053E1}">
      <dgm:prSet/>
      <dgm:spPr/>
      <dgm:t>
        <a:bodyPr/>
        <a:lstStyle/>
        <a:p>
          <a:endParaRPr lang="nl-NL"/>
        </a:p>
      </dgm:t>
    </dgm:pt>
    <dgm:pt modelId="{2CA640EC-B09F-4414-BC76-44EDC21B3440}">
      <dgm:prSet phldrT="[Tekst]"/>
      <dgm:spPr>
        <a:solidFill>
          <a:schemeClr val="bg2">
            <a:lumMod val="50000"/>
          </a:schemeClr>
        </a:solidFill>
      </dgm:spPr>
      <dgm:t>
        <a:bodyPr/>
        <a:lstStyle/>
        <a:p>
          <a:r>
            <a:rPr lang="nl-NL" b="1"/>
            <a:t>Ontwerp</a:t>
          </a:r>
        </a:p>
      </dgm:t>
    </dgm:pt>
    <dgm:pt modelId="{F20D74FC-B6DE-4255-81B4-910C679973C9}" type="parTrans" cxnId="{58B8BA79-D165-4196-A19A-690531C11AE0}">
      <dgm:prSet/>
      <dgm:spPr/>
      <dgm:t>
        <a:bodyPr/>
        <a:lstStyle/>
        <a:p>
          <a:endParaRPr lang="nl-NL"/>
        </a:p>
      </dgm:t>
    </dgm:pt>
    <dgm:pt modelId="{C81BBABD-3E3B-4A3D-94FC-591D1380C4F9}" type="sibTrans" cxnId="{58B8BA79-D165-4196-A19A-690531C11AE0}">
      <dgm:prSet/>
      <dgm:spPr/>
      <dgm:t>
        <a:bodyPr/>
        <a:lstStyle/>
        <a:p>
          <a:endParaRPr lang="nl-NL"/>
        </a:p>
      </dgm:t>
    </dgm:pt>
    <dgm:pt modelId="{82BC8B84-82F0-40DE-B191-EDF070EFD630}">
      <dgm:prSet phldrT="[Tekst]"/>
      <dgm:spPr>
        <a:solidFill>
          <a:srgbClr val="6600CC"/>
        </a:solidFill>
      </dgm:spPr>
      <dgm:t>
        <a:bodyPr/>
        <a:lstStyle/>
        <a:p>
          <a:r>
            <a:rPr lang="nl-NL" b="1"/>
            <a:t>Implementatie</a:t>
          </a:r>
        </a:p>
      </dgm:t>
    </dgm:pt>
    <dgm:pt modelId="{E14CA43D-77AE-48CA-86F3-CDDD406D0AFA}" type="parTrans" cxnId="{FC7DDA7E-BD3F-47FC-8182-EBB0E0E6D0BA}">
      <dgm:prSet/>
      <dgm:spPr/>
      <dgm:t>
        <a:bodyPr/>
        <a:lstStyle/>
        <a:p>
          <a:endParaRPr lang="nl-NL"/>
        </a:p>
      </dgm:t>
    </dgm:pt>
    <dgm:pt modelId="{0FBB6D7A-5046-4127-9C45-92EA4A1BC377}" type="sibTrans" cxnId="{FC7DDA7E-BD3F-47FC-8182-EBB0E0E6D0BA}">
      <dgm:prSet/>
      <dgm:spPr/>
      <dgm:t>
        <a:bodyPr/>
        <a:lstStyle/>
        <a:p>
          <a:endParaRPr lang="nl-NL"/>
        </a:p>
      </dgm:t>
    </dgm:pt>
    <dgm:pt modelId="{61B541BD-2C79-412C-B2BF-51BEDBD29F7B}">
      <dgm:prSet phldrT="[Tekst]"/>
      <dgm:spPr/>
      <dgm:t>
        <a:bodyPr/>
        <a:lstStyle/>
        <a:p>
          <a:pPr>
            <a:spcBef>
              <a:spcPct val="0"/>
            </a:spcBef>
            <a:spcAft>
              <a:spcPct val="35000"/>
            </a:spcAft>
            <a:buNone/>
          </a:pPr>
          <a:r>
            <a:rPr lang="nl-NL" b="1"/>
            <a:t>Bouw</a:t>
          </a:r>
        </a:p>
      </dgm:t>
    </dgm:pt>
    <dgm:pt modelId="{A67963CC-4181-4A03-9310-0785780F6513}" type="parTrans" cxnId="{906EF993-9EC5-4E07-8A80-C78648614B95}">
      <dgm:prSet/>
      <dgm:spPr/>
      <dgm:t>
        <a:bodyPr/>
        <a:lstStyle/>
        <a:p>
          <a:endParaRPr lang="nl-NL"/>
        </a:p>
      </dgm:t>
    </dgm:pt>
    <dgm:pt modelId="{1C16C279-C151-4C01-BA46-E82D86636F28}" type="sibTrans" cxnId="{906EF993-9EC5-4E07-8A80-C78648614B95}">
      <dgm:prSet/>
      <dgm:spPr/>
      <dgm:t>
        <a:bodyPr/>
        <a:lstStyle/>
        <a:p>
          <a:endParaRPr lang="nl-NL"/>
        </a:p>
      </dgm:t>
    </dgm:pt>
    <dgm:pt modelId="{DF31EF5C-743A-4EFA-B762-D8EED92F4B1F}">
      <dgm:prSet phldrT="[Tekst]"/>
      <dgm:spPr>
        <a:solidFill>
          <a:schemeClr val="bg2">
            <a:lumMod val="50000"/>
          </a:schemeClr>
        </a:solidFill>
      </dgm:spPr>
      <dgm:t>
        <a:bodyPr/>
        <a:lstStyle/>
        <a:p>
          <a:r>
            <a:rPr lang="nl-NL"/>
            <a:t>Business Case / KPI’s</a:t>
          </a:r>
        </a:p>
      </dgm:t>
    </dgm:pt>
    <dgm:pt modelId="{0957EA00-D68D-4BDC-9F88-136B49C34FA6}" type="parTrans" cxnId="{4C9AC3EF-BC8B-44B0-A710-0FE71095FC72}">
      <dgm:prSet/>
      <dgm:spPr/>
      <dgm:t>
        <a:bodyPr/>
        <a:lstStyle/>
        <a:p>
          <a:endParaRPr lang="nl-NL"/>
        </a:p>
      </dgm:t>
    </dgm:pt>
    <dgm:pt modelId="{7CB2420A-A240-4530-BD96-3CFC15818B1B}" type="sibTrans" cxnId="{4C9AC3EF-BC8B-44B0-A710-0FE71095FC72}">
      <dgm:prSet/>
      <dgm:spPr/>
      <dgm:t>
        <a:bodyPr/>
        <a:lstStyle/>
        <a:p>
          <a:endParaRPr lang="nl-NL"/>
        </a:p>
      </dgm:t>
    </dgm:pt>
    <dgm:pt modelId="{576033D6-2CF0-46EC-9742-EE102362CDE9}">
      <dgm:prSet phldrT="[Tekst]"/>
      <dgm:spPr>
        <a:solidFill>
          <a:schemeClr val="bg2">
            <a:lumMod val="50000"/>
          </a:schemeClr>
        </a:solidFill>
      </dgm:spPr>
      <dgm:t>
        <a:bodyPr/>
        <a:lstStyle/>
        <a:p>
          <a:r>
            <a:rPr lang="nl-NL"/>
            <a:t>Strategische Briefing</a:t>
          </a:r>
        </a:p>
      </dgm:t>
    </dgm:pt>
    <dgm:pt modelId="{A54747AB-A8B3-46EE-9498-AA8D29D97723}" type="parTrans" cxnId="{CA0D77C1-A400-42E2-BD94-7DF7C7ED25B0}">
      <dgm:prSet/>
      <dgm:spPr/>
      <dgm:t>
        <a:bodyPr/>
        <a:lstStyle/>
        <a:p>
          <a:endParaRPr lang="nl-NL"/>
        </a:p>
      </dgm:t>
    </dgm:pt>
    <dgm:pt modelId="{55DA114C-29DE-4C16-8B66-A3F25885196C}" type="sibTrans" cxnId="{CA0D77C1-A400-42E2-BD94-7DF7C7ED25B0}">
      <dgm:prSet/>
      <dgm:spPr/>
      <dgm:t>
        <a:bodyPr/>
        <a:lstStyle/>
        <a:p>
          <a:endParaRPr lang="nl-NL"/>
        </a:p>
      </dgm:t>
    </dgm:pt>
    <dgm:pt modelId="{7EF014A1-20CE-4C43-8AFE-F6EEABCFCF1D}">
      <dgm:prSet phldrT="[Tekst]"/>
      <dgm:spPr>
        <a:solidFill>
          <a:schemeClr val="bg2">
            <a:lumMod val="50000"/>
          </a:schemeClr>
        </a:solidFill>
      </dgm:spPr>
      <dgm:t>
        <a:bodyPr/>
        <a:lstStyle/>
        <a:p>
          <a:r>
            <a:rPr lang="nl-NL"/>
            <a:t>Scenario’s</a:t>
          </a:r>
        </a:p>
      </dgm:t>
    </dgm:pt>
    <dgm:pt modelId="{ED106429-1DE5-4D7A-A187-C6774AE3E8DB}" type="parTrans" cxnId="{7D413D5B-7310-4016-944E-3CF6B968E009}">
      <dgm:prSet/>
      <dgm:spPr/>
      <dgm:t>
        <a:bodyPr/>
        <a:lstStyle/>
        <a:p>
          <a:endParaRPr lang="nl-NL"/>
        </a:p>
      </dgm:t>
    </dgm:pt>
    <dgm:pt modelId="{CCD44E1D-A7F5-40EC-B889-9A3904208A31}" type="sibTrans" cxnId="{7D413D5B-7310-4016-944E-3CF6B968E009}">
      <dgm:prSet/>
      <dgm:spPr/>
      <dgm:t>
        <a:bodyPr/>
        <a:lstStyle/>
        <a:p>
          <a:endParaRPr lang="nl-NL"/>
        </a:p>
      </dgm:t>
    </dgm:pt>
    <dgm:pt modelId="{C9DD0860-7A3E-4DAC-830D-759715ED91D3}">
      <dgm:prSet phldrT="[Tekst]"/>
      <dgm:spPr>
        <a:solidFill>
          <a:schemeClr val="bg2">
            <a:lumMod val="50000"/>
          </a:schemeClr>
        </a:solidFill>
      </dgm:spPr>
      <dgm:t>
        <a:bodyPr/>
        <a:lstStyle/>
        <a:p>
          <a:r>
            <a:rPr lang="nl-NL"/>
            <a:t>Architectuur</a:t>
          </a:r>
        </a:p>
      </dgm:t>
    </dgm:pt>
    <dgm:pt modelId="{BBCDE70B-760B-4045-A51C-E5A881762EE5}" type="parTrans" cxnId="{53DEDC02-F860-4CAA-AC77-E1C3CAB03905}">
      <dgm:prSet/>
      <dgm:spPr/>
      <dgm:t>
        <a:bodyPr/>
        <a:lstStyle/>
        <a:p>
          <a:endParaRPr lang="nl-NL"/>
        </a:p>
      </dgm:t>
    </dgm:pt>
    <dgm:pt modelId="{175C717E-3554-49E3-BDE8-01482C1D9425}" type="sibTrans" cxnId="{53DEDC02-F860-4CAA-AC77-E1C3CAB03905}">
      <dgm:prSet/>
      <dgm:spPr/>
      <dgm:t>
        <a:bodyPr/>
        <a:lstStyle/>
        <a:p>
          <a:endParaRPr lang="nl-NL"/>
        </a:p>
      </dgm:t>
    </dgm:pt>
    <dgm:pt modelId="{C7CB0443-2F2C-45D7-9165-F099CC331635}">
      <dgm:prSet phldrT="[Tekst]"/>
      <dgm:spPr>
        <a:solidFill>
          <a:schemeClr val="bg2">
            <a:lumMod val="50000"/>
          </a:schemeClr>
        </a:solidFill>
      </dgm:spPr>
      <dgm:t>
        <a:bodyPr/>
        <a:lstStyle/>
        <a:p>
          <a:r>
            <a:rPr lang="nl-NL"/>
            <a:t>Customer Journey</a:t>
          </a:r>
        </a:p>
      </dgm:t>
    </dgm:pt>
    <dgm:pt modelId="{60C3D3BB-FFAB-48A8-ACC5-168E3C0A6D8A}" type="parTrans" cxnId="{59BED306-DEC6-4E7E-A5D3-40DE9265CE3F}">
      <dgm:prSet/>
      <dgm:spPr/>
      <dgm:t>
        <a:bodyPr/>
        <a:lstStyle/>
        <a:p>
          <a:endParaRPr lang="nl-NL"/>
        </a:p>
      </dgm:t>
    </dgm:pt>
    <dgm:pt modelId="{F5C7F8FE-522A-4888-9660-37B63BC6F9BB}" type="sibTrans" cxnId="{59BED306-DEC6-4E7E-A5D3-40DE9265CE3F}">
      <dgm:prSet/>
      <dgm:spPr/>
      <dgm:t>
        <a:bodyPr/>
        <a:lstStyle/>
        <a:p>
          <a:endParaRPr lang="nl-NL"/>
        </a:p>
      </dgm:t>
    </dgm:pt>
    <dgm:pt modelId="{287D48B4-C436-4769-97FB-CC0385A49E29}">
      <dgm:prSet phldrT="[Tekst]"/>
      <dgm:spPr>
        <a:solidFill>
          <a:schemeClr val="bg2">
            <a:lumMod val="50000"/>
          </a:schemeClr>
        </a:solidFill>
      </dgm:spPr>
      <dgm:t>
        <a:bodyPr/>
        <a:lstStyle/>
        <a:p>
          <a:r>
            <a:rPr lang="nl-NL"/>
            <a:t>Backlog</a:t>
          </a:r>
        </a:p>
      </dgm:t>
    </dgm:pt>
    <dgm:pt modelId="{E7E4C51D-7B9C-4740-9775-8A5E9816008F}" type="parTrans" cxnId="{8483BD87-8F66-46B7-A28F-27DCA390EA4F}">
      <dgm:prSet/>
      <dgm:spPr/>
      <dgm:t>
        <a:bodyPr/>
        <a:lstStyle/>
        <a:p>
          <a:endParaRPr lang="nl-NL"/>
        </a:p>
      </dgm:t>
    </dgm:pt>
    <dgm:pt modelId="{D8139B18-1B8F-427F-8898-3BB58CFAC5B2}" type="sibTrans" cxnId="{8483BD87-8F66-46B7-A28F-27DCA390EA4F}">
      <dgm:prSet/>
      <dgm:spPr/>
      <dgm:t>
        <a:bodyPr/>
        <a:lstStyle/>
        <a:p>
          <a:endParaRPr lang="nl-NL"/>
        </a:p>
      </dgm:t>
    </dgm:pt>
    <dgm:pt modelId="{D2511B0E-E713-4659-B4D2-BA1A276E2C5D}">
      <dgm:prSet phldrT="[Tekst]"/>
      <dgm:spPr>
        <a:solidFill>
          <a:srgbClr val="6600CC"/>
        </a:solidFill>
      </dgm:spPr>
      <dgm:t>
        <a:bodyPr/>
        <a:lstStyle/>
        <a:p>
          <a:r>
            <a:rPr lang="nl-NL"/>
            <a:t>Pilot</a:t>
          </a:r>
        </a:p>
      </dgm:t>
    </dgm:pt>
    <dgm:pt modelId="{BFEE2B22-BBE8-4205-A11D-E30BECD5BE00}" type="parTrans" cxnId="{D9C0C59E-7488-4382-85E5-CDC3D014327E}">
      <dgm:prSet/>
      <dgm:spPr/>
      <dgm:t>
        <a:bodyPr/>
        <a:lstStyle/>
        <a:p>
          <a:endParaRPr lang="nl-NL"/>
        </a:p>
      </dgm:t>
    </dgm:pt>
    <dgm:pt modelId="{56C2D3B8-71E4-4E4A-96F1-516FDF983613}" type="sibTrans" cxnId="{D9C0C59E-7488-4382-85E5-CDC3D014327E}">
      <dgm:prSet/>
      <dgm:spPr/>
      <dgm:t>
        <a:bodyPr/>
        <a:lstStyle/>
        <a:p>
          <a:endParaRPr lang="nl-NL"/>
        </a:p>
      </dgm:t>
    </dgm:pt>
    <dgm:pt modelId="{C9FC5F61-61FB-44FA-9A40-CD2B1F924810}">
      <dgm:prSet phldrT="[Tekst]"/>
      <dgm:spPr>
        <a:solidFill>
          <a:srgbClr val="6600CC"/>
        </a:solidFill>
      </dgm:spPr>
      <dgm:t>
        <a:bodyPr/>
        <a:lstStyle/>
        <a:p>
          <a:r>
            <a:rPr lang="nl-NL"/>
            <a:t>Roll-out &amp; migratie</a:t>
          </a:r>
        </a:p>
      </dgm:t>
    </dgm:pt>
    <dgm:pt modelId="{28CE7639-E9F2-4696-A18D-4049D283AC79}" type="parTrans" cxnId="{59CCECDD-959D-44C1-A443-68B76FE5D932}">
      <dgm:prSet/>
      <dgm:spPr/>
      <dgm:t>
        <a:bodyPr/>
        <a:lstStyle/>
        <a:p>
          <a:endParaRPr lang="nl-NL"/>
        </a:p>
      </dgm:t>
    </dgm:pt>
    <dgm:pt modelId="{DA120787-93F0-49E4-B872-04645689023D}" type="sibTrans" cxnId="{59CCECDD-959D-44C1-A443-68B76FE5D932}">
      <dgm:prSet/>
      <dgm:spPr/>
      <dgm:t>
        <a:bodyPr/>
        <a:lstStyle/>
        <a:p>
          <a:endParaRPr lang="nl-NL"/>
        </a:p>
      </dgm:t>
    </dgm:pt>
    <dgm:pt modelId="{0EE15681-E998-4E7A-9A80-EF82D5BA0417}">
      <dgm:prSet phldrT="[Tekst]"/>
      <dgm:spPr>
        <a:solidFill>
          <a:schemeClr val="bg2">
            <a:lumMod val="50000"/>
          </a:schemeClr>
        </a:solidFill>
      </dgm:spPr>
      <dgm:t>
        <a:bodyPr/>
        <a:lstStyle/>
        <a:p>
          <a:r>
            <a:rPr lang="nl-NL"/>
            <a:t>Selectie oplossing(en)</a:t>
          </a:r>
        </a:p>
      </dgm:t>
    </dgm:pt>
    <dgm:pt modelId="{103EE313-4D30-4E80-9612-77A1D3F9D518}" type="parTrans" cxnId="{F3EE3071-9976-498D-B474-663F3C8C1967}">
      <dgm:prSet/>
      <dgm:spPr/>
      <dgm:t>
        <a:bodyPr/>
        <a:lstStyle/>
        <a:p>
          <a:endParaRPr lang="nl-NL"/>
        </a:p>
      </dgm:t>
    </dgm:pt>
    <dgm:pt modelId="{B16105F4-9AC0-4F6B-AEB2-3CEE84856D55}" type="sibTrans" cxnId="{F3EE3071-9976-498D-B474-663F3C8C1967}">
      <dgm:prSet/>
      <dgm:spPr/>
      <dgm:t>
        <a:bodyPr/>
        <a:lstStyle/>
        <a:p>
          <a:endParaRPr lang="nl-NL"/>
        </a:p>
      </dgm:t>
    </dgm:pt>
    <dgm:pt modelId="{650C3E7B-5C1F-415B-B766-0C5AC68456C3}">
      <dgm:prSet phldrT="[Tekst]"/>
      <dgm:spPr/>
      <dgm:t>
        <a:bodyPr/>
        <a:lstStyle/>
        <a:p>
          <a:pPr>
            <a:spcBef>
              <a:spcPct val="0"/>
            </a:spcBef>
            <a:spcAft>
              <a:spcPct val="15000"/>
            </a:spcAft>
          </a:pPr>
          <a:r>
            <a:rPr lang="nl-NL"/>
            <a:t>portal</a:t>
          </a:r>
        </a:p>
      </dgm:t>
    </dgm:pt>
    <dgm:pt modelId="{E4306976-CC36-4810-919F-4A7ECA0D8AC7}" type="parTrans" cxnId="{09A7C16A-DE28-4ED6-9BB4-1F36D9DF7DC5}">
      <dgm:prSet/>
      <dgm:spPr/>
      <dgm:t>
        <a:bodyPr/>
        <a:lstStyle/>
        <a:p>
          <a:endParaRPr lang="nl-NL"/>
        </a:p>
      </dgm:t>
    </dgm:pt>
    <dgm:pt modelId="{0AE36748-1583-4D04-B440-4F5C194E395E}" type="sibTrans" cxnId="{09A7C16A-DE28-4ED6-9BB4-1F36D9DF7DC5}">
      <dgm:prSet/>
      <dgm:spPr/>
      <dgm:t>
        <a:bodyPr/>
        <a:lstStyle/>
        <a:p>
          <a:endParaRPr lang="nl-NL"/>
        </a:p>
      </dgm:t>
    </dgm:pt>
    <dgm:pt modelId="{2A22DB50-0A71-44D9-8BDB-F46D04FE246E}">
      <dgm:prSet phldrT="[Tekst]"/>
      <dgm:spPr/>
      <dgm:t>
        <a:bodyPr/>
        <a:lstStyle/>
        <a:p>
          <a:pPr>
            <a:spcBef>
              <a:spcPct val="0"/>
            </a:spcBef>
            <a:spcAft>
              <a:spcPct val="15000"/>
            </a:spcAft>
          </a:pPr>
          <a:r>
            <a:rPr lang="nl-NL" err="1"/>
            <a:t>back-office</a:t>
          </a:r>
          <a:endParaRPr lang="nl-NL"/>
        </a:p>
      </dgm:t>
    </dgm:pt>
    <dgm:pt modelId="{EF43AA3A-DD8F-44C0-9A65-8EE16DF3E879}" type="parTrans" cxnId="{3E6591DB-E9B3-40F4-94D9-66A7FCB415A8}">
      <dgm:prSet/>
      <dgm:spPr/>
      <dgm:t>
        <a:bodyPr/>
        <a:lstStyle/>
        <a:p>
          <a:endParaRPr lang="nl-NL"/>
        </a:p>
      </dgm:t>
    </dgm:pt>
    <dgm:pt modelId="{962D9EA6-0A0B-4A0B-B87C-FA5D6ED78CA8}" type="sibTrans" cxnId="{3E6591DB-E9B3-40F4-94D9-66A7FCB415A8}">
      <dgm:prSet/>
      <dgm:spPr/>
      <dgm:t>
        <a:bodyPr/>
        <a:lstStyle/>
        <a:p>
          <a:endParaRPr lang="nl-NL"/>
        </a:p>
      </dgm:t>
    </dgm:pt>
    <dgm:pt modelId="{18DD2A8F-81CC-4EF2-B430-483CF4ACBAB3}">
      <dgm:prSet phldrT="[Tekst]"/>
      <dgm:spPr/>
      <dgm:t>
        <a:bodyPr/>
        <a:lstStyle/>
        <a:p>
          <a:pPr>
            <a:spcBef>
              <a:spcPct val="0"/>
            </a:spcBef>
            <a:spcAft>
              <a:spcPts val="600"/>
            </a:spcAft>
          </a:pPr>
          <a:r>
            <a:rPr lang="nl-NL"/>
            <a:t>integratie</a:t>
          </a:r>
        </a:p>
      </dgm:t>
    </dgm:pt>
    <dgm:pt modelId="{A11B7653-FA66-4E74-A352-A98E52381A95}" type="parTrans" cxnId="{16B52781-1ED5-49F1-8550-F1D6647F9A72}">
      <dgm:prSet/>
      <dgm:spPr/>
      <dgm:t>
        <a:bodyPr/>
        <a:lstStyle/>
        <a:p>
          <a:endParaRPr lang="nl-NL"/>
        </a:p>
      </dgm:t>
    </dgm:pt>
    <dgm:pt modelId="{A11315A6-E3F1-4F2B-AD3D-24EFA8341CE8}" type="sibTrans" cxnId="{16B52781-1ED5-49F1-8550-F1D6647F9A72}">
      <dgm:prSet/>
      <dgm:spPr/>
      <dgm:t>
        <a:bodyPr/>
        <a:lstStyle/>
        <a:p>
          <a:endParaRPr lang="nl-NL"/>
        </a:p>
      </dgm:t>
    </dgm:pt>
    <dgm:pt modelId="{2DFC6175-5CF7-4B7F-8FBD-91D1E234553B}">
      <dgm:prSet phldrT="[Tekst]"/>
      <dgm:spPr/>
      <dgm:t>
        <a:bodyPr/>
        <a:lstStyle/>
        <a:p>
          <a:pPr>
            <a:spcBef>
              <a:spcPts val="600"/>
            </a:spcBef>
            <a:spcAft>
              <a:spcPct val="15000"/>
            </a:spcAft>
            <a:buFont typeface="Wingdings" panose="05000000000000000000" pitchFamily="2" charset="2"/>
            <a:buChar char="ü"/>
          </a:pPr>
          <a:r>
            <a:rPr lang="nl-NL" err="1"/>
            <a:t>proof</a:t>
          </a:r>
          <a:r>
            <a:rPr lang="nl-NL"/>
            <a:t>-of-concept</a:t>
          </a:r>
        </a:p>
      </dgm:t>
    </dgm:pt>
    <dgm:pt modelId="{7AFB10E6-68D7-4827-9603-DC1E82752F31}" type="parTrans" cxnId="{B7D242AB-93A1-4D85-B7CF-1D7AF82E2AFB}">
      <dgm:prSet/>
      <dgm:spPr/>
      <dgm:t>
        <a:bodyPr/>
        <a:lstStyle/>
        <a:p>
          <a:endParaRPr lang="nl-NL"/>
        </a:p>
      </dgm:t>
    </dgm:pt>
    <dgm:pt modelId="{E5DCA5DD-3948-4623-A8BB-B90D87836116}" type="sibTrans" cxnId="{B7D242AB-93A1-4D85-B7CF-1D7AF82E2AFB}">
      <dgm:prSet/>
      <dgm:spPr/>
      <dgm:t>
        <a:bodyPr/>
        <a:lstStyle/>
        <a:p>
          <a:endParaRPr lang="nl-NL"/>
        </a:p>
      </dgm:t>
    </dgm:pt>
    <dgm:pt modelId="{62D1B831-2985-4AAE-899C-5C0F20FF8296}">
      <dgm:prSet/>
      <dgm:spPr/>
      <dgm:t>
        <a:bodyPr/>
        <a:lstStyle/>
        <a:p>
          <a:pPr>
            <a:spcBef>
              <a:spcPct val="0"/>
            </a:spcBef>
            <a:spcAft>
              <a:spcPct val="15000"/>
            </a:spcAft>
            <a:buFont typeface="Wingdings" panose="05000000000000000000" pitchFamily="2" charset="2"/>
            <a:buChar char="ü"/>
          </a:pPr>
          <a:r>
            <a:rPr lang="nl-NL" err="1"/>
            <a:t>beta</a:t>
          </a:r>
          <a:r>
            <a:rPr lang="nl-NL"/>
            <a:t> (pilot)</a:t>
          </a:r>
        </a:p>
      </dgm:t>
    </dgm:pt>
    <dgm:pt modelId="{0E958208-2669-4BBD-8F82-27A7BF41A76A}" type="parTrans" cxnId="{E7C1C1E4-6949-4344-A28B-CDD07AA52644}">
      <dgm:prSet/>
      <dgm:spPr/>
      <dgm:t>
        <a:bodyPr/>
        <a:lstStyle/>
        <a:p>
          <a:endParaRPr lang="nl-NL"/>
        </a:p>
      </dgm:t>
    </dgm:pt>
    <dgm:pt modelId="{2AECAA32-12C7-4DF7-B029-3DFBF9AE05CD}" type="sibTrans" cxnId="{E7C1C1E4-6949-4344-A28B-CDD07AA52644}">
      <dgm:prSet/>
      <dgm:spPr/>
      <dgm:t>
        <a:bodyPr/>
        <a:lstStyle/>
        <a:p>
          <a:endParaRPr lang="nl-NL"/>
        </a:p>
      </dgm:t>
    </dgm:pt>
    <dgm:pt modelId="{ADF34349-903D-4B2B-A3FC-47811640D82B}" type="pres">
      <dgm:prSet presAssocID="{1414287D-83EC-4A3F-B6B0-C49F2A5D77C2}" presName="CompostProcess" presStyleCnt="0">
        <dgm:presLayoutVars>
          <dgm:dir/>
          <dgm:resizeHandles val="exact"/>
        </dgm:presLayoutVars>
      </dgm:prSet>
      <dgm:spPr/>
    </dgm:pt>
    <dgm:pt modelId="{83C5419A-60CF-4B85-AD7B-EE626597D3D0}" type="pres">
      <dgm:prSet presAssocID="{1414287D-83EC-4A3F-B6B0-C49F2A5D77C2}" presName="arrow" presStyleLbl="bgShp" presStyleIdx="0" presStyleCnt="1"/>
      <dgm:spPr/>
    </dgm:pt>
    <dgm:pt modelId="{02378F62-48FD-4E41-9666-DFE648221694}" type="pres">
      <dgm:prSet presAssocID="{1414287D-83EC-4A3F-B6B0-C49F2A5D77C2}" presName="linearProcess" presStyleCnt="0"/>
      <dgm:spPr/>
    </dgm:pt>
    <dgm:pt modelId="{D530D4D2-9855-4CB5-8D7D-040663568DA5}" type="pres">
      <dgm:prSet presAssocID="{3471ABD2-9CCE-40DD-8BC2-9C258A8CA8D9}" presName="textNode" presStyleLbl="node1" presStyleIdx="0" presStyleCnt="4">
        <dgm:presLayoutVars>
          <dgm:bulletEnabled val="1"/>
        </dgm:presLayoutVars>
      </dgm:prSet>
      <dgm:spPr/>
    </dgm:pt>
    <dgm:pt modelId="{F686CE65-7967-4FBA-A8FB-80AF8DE8BC3A}" type="pres">
      <dgm:prSet presAssocID="{1B3F5B6A-7451-4F6D-AA5B-F42420AA9BCB}" presName="sibTrans" presStyleCnt="0"/>
      <dgm:spPr/>
    </dgm:pt>
    <dgm:pt modelId="{C5FEAF39-D53E-442B-9CCF-5727CB9ADB07}" type="pres">
      <dgm:prSet presAssocID="{2CA640EC-B09F-4414-BC76-44EDC21B3440}" presName="textNode" presStyleLbl="node1" presStyleIdx="1" presStyleCnt="4">
        <dgm:presLayoutVars>
          <dgm:bulletEnabled val="1"/>
        </dgm:presLayoutVars>
      </dgm:prSet>
      <dgm:spPr/>
    </dgm:pt>
    <dgm:pt modelId="{86D33161-5BD6-4EC1-9AF5-053B24992563}" type="pres">
      <dgm:prSet presAssocID="{C81BBABD-3E3B-4A3D-94FC-591D1380C4F9}" presName="sibTrans" presStyleCnt="0"/>
      <dgm:spPr/>
    </dgm:pt>
    <dgm:pt modelId="{553396AB-9417-43EC-B9B0-434C4A88E0C2}" type="pres">
      <dgm:prSet presAssocID="{61B541BD-2C79-412C-B2BF-51BEDBD29F7B}" presName="textNode" presStyleLbl="node1" presStyleIdx="2" presStyleCnt="4">
        <dgm:presLayoutVars>
          <dgm:bulletEnabled val="1"/>
        </dgm:presLayoutVars>
      </dgm:prSet>
      <dgm:spPr/>
    </dgm:pt>
    <dgm:pt modelId="{40F684ED-79D6-443D-99B6-95778A7EF33A}" type="pres">
      <dgm:prSet presAssocID="{1C16C279-C151-4C01-BA46-E82D86636F28}" presName="sibTrans" presStyleCnt="0"/>
      <dgm:spPr/>
    </dgm:pt>
    <dgm:pt modelId="{DC8647B1-22F2-4BA1-82B5-C98AA34C38F4}" type="pres">
      <dgm:prSet presAssocID="{82BC8B84-82F0-40DE-B191-EDF070EFD630}" presName="textNode" presStyleLbl="node1" presStyleIdx="3" presStyleCnt="4">
        <dgm:presLayoutVars>
          <dgm:bulletEnabled val="1"/>
        </dgm:presLayoutVars>
      </dgm:prSet>
      <dgm:spPr/>
    </dgm:pt>
  </dgm:ptLst>
  <dgm:cxnLst>
    <dgm:cxn modelId="{87B3DB01-B315-4257-9842-A9C1B1FA4EB3}" type="presOf" srcId="{61B541BD-2C79-412C-B2BF-51BEDBD29F7B}" destId="{553396AB-9417-43EC-B9B0-434C4A88E0C2}" srcOrd="0" destOrd="0" presId="urn:microsoft.com/office/officeart/2005/8/layout/hProcess9"/>
    <dgm:cxn modelId="{53DEDC02-F860-4CAA-AC77-E1C3CAB03905}" srcId="{2CA640EC-B09F-4414-BC76-44EDC21B3440}" destId="{C9DD0860-7A3E-4DAC-830D-759715ED91D3}" srcOrd="0" destOrd="0" parTransId="{BBCDE70B-760B-4045-A51C-E5A881762EE5}" sibTransId="{175C717E-3554-49E3-BDE8-01482C1D9425}"/>
    <dgm:cxn modelId="{59BED306-DEC6-4E7E-A5D3-40DE9265CE3F}" srcId="{2CA640EC-B09F-4414-BC76-44EDC21B3440}" destId="{C7CB0443-2F2C-45D7-9165-F099CC331635}" srcOrd="1" destOrd="0" parTransId="{60C3D3BB-FFAB-48A8-ACC5-168E3C0A6D8A}" sibTransId="{F5C7F8FE-522A-4888-9660-37B63BC6F9BB}"/>
    <dgm:cxn modelId="{4243092D-4DC5-4C1D-9CC3-BCE02B588D70}" type="presOf" srcId="{DF31EF5C-743A-4EFA-B762-D8EED92F4B1F}" destId="{D530D4D2-9855-4CB5-8D7D-040663568DA5}" srcOrd="0" destOrd="1" presId="urn:microsoft.com/office/officeart/2005/8/layout/hProcess9"/>
    <dgm:cxn modelId="{7D413D5B-7310-4016-944E-3CF6B968E009}" srcId="{3471ABD2-9CCE-40DD-8BC2-9C258A8CA8D9}" destId="{7EF014A1-20CE-4C43-8AFE-F6EEABCFCF1D}" srcOrd="1" destOrd="0" parTransId="{ED106429-1DE5-4D7A-A187-C6774AE3E8DB}" sibTransId="{CCD44E1D-A7F5-40EC-B889-9A3904208A31}"/>
    <dgm:cxn modelId="{156C355E-F569-4E4E-8A09-862D4646862D}" type="presOf" srcId="{C7CB0443-2F2C-45D7-9165-F099CC331635}" destId="{C5FEAF39-D53E-442B-9CCF-5727CB9ADB07}" srcOrd="0" destOrd="2" presId="urn:microsoft.com/office/officeart/2005/8/layout/hProcess9"/>
    <dgm:cxn modelId="{E271D064-5EF7-4DCB-ADD7-0062574C4535}" type="presOf" srcId="{1414287D-83EC-4A3F-B6B0-C49F2A5D77C2}" destId="{ADF34349-903D-4B2B-A3FC-47811640D82B}" srcOrd="0" destOrd="0" presId="urn:microsoft.com/office/officeart/2005/8/layout/hProcess9"/>
    <dgm:cxn modelId="{49DA0D65-3EB4-4465-81E4-255F962A03EB}" type="presOf" srcId="{0EE15681-E998-4E7A-9A80-EF82D5BA0417}" destId="{C5FEAF39-D53E-442B-9CCF-5727CB9ADB07}" srcOrd="0" destOrd="4" presId="urn:microsoft.com/office/officeart/2005/8/layout/hProcess9"/>
    <dgm:cxn modelId="{869CCC49-CEBA-4A5B-B3AF-CF9670C78260}" type="presOf" srcId="{2DFC6175-5CF7-4B7F-8FBD-91D1E234553B}" destId="{553396AB-9417-43EC-B9B0-434C4A88E0C2}" srcOrd="0" destOrd="4" presId="urn:microsoft.com/office/officeart/2005/8/layout/hProcess9"/>
    <dgm:cxn modelId="{09A7C16A-DE28-4ED6-9BB4-1F36D9DF7DC5}" srcId="{61B541BD-2C79-412C-B2BF-51BEDBD29F7B}" destId="{650C3E7B-5C1F-415B-B766-0C5AC68456C3}" srcOrd="0" destOrd="0" parTransId="{E4306976-CC36-4810-919F-4A7ECA0D8AC7}" sibTransId="{0AE36748-1583-4D04-B440-4F5C194E395E}"/>
    <dgm:cxn modelId="{FD007C4B-10FB-406F-852F-142FE0CA6658}" type="presOf" srcId="{C9FC5F61-61FB-44FA-9A40-CD2B1F924810}" destId="{DC8647B1-22F2-4BA1-82B5-C98AA34C38F4}" srcOrd="0" destOrd="2" presId="urn:microsoft.com/office/officeart/2005/8/layout/hProcess9"/>
    <dgm:cxn modelId="{F126794D-6078-4D05-9858-4F8DBE1669E1}" type="presOf" srcId="{C9DD0860-7A3E-4DAC-830D-759715ED91D3}" destId="{C5FEAF39-D53E-442B-9CCF-5727CB9ADB07}" srcOrd="0" destOrd="1" presId="urn:microsoft.com/office/officeart/2005/8/layout/hProcess9"/>
    <dgm:cxn modelId="{49D40651-198D-4060-9905-D4F72D54BC47}" type="presOf" srcId="{650C3E7B-5C1F-415B-B766-0C5AC68456C3}" destId="{553396AB-9417-43EC-B9B0-434C4A88E0C2}" srcOrd="0" destOrd="1" presId="urn:microsoft.com/office/officeart/2005/8/layout/hProcess9"/>
    <dgm:cxn modelId="{F3EE3071-9976-498D-B474-663F3C8C1967}" srcId="{2CA640EC-B09F-4414-BC76-44EDC21B3440}" destId="{0EE15681-E998-4E7A-9A80-EF82D5BA0417}" srcOrd="3" destOrd="0" parTransId="{103EE313-4D30-4E80-9612-77A1D3F9D518}" sibTransId="{B16105F4-9AC0-4F6B-AEB2-3CEE84856D55}"/>
    <dgm:cxn modelId="{0BDB9C75-A13D-463E-8964-D589617CDE1C}" type="presOf" srcId="{2CA640EC-B09F-4414-BC76-44EDC21B3440}" destId="{C5FEAF39-D53E-442B-9CCF-5727CB9ADB07}" srcOrd="0" destOrd="0" presId="urn:microsoft.com/office/officeart/2005/8/layout/hProcess9"/>
    <dgm:cxn modelId="{FB23CF78-B9C6-49E6-89DE-881EBA39965E}" type="presOf" srcId="{82BC8B84-82F0-40DE-B191-EDF070EFD630}" destId="{DC8647B1-22F2-4BA1-82B5-C98AA34C38F4}" srcOrd="0" destOrd="0" presId="urn:microsoft.com/office/officeart/2005/8/layout/hProcess9"/>
    <dgm:cxn modelId="{58B8BA79-D165-4196-A19A-690531C11AE0}" srcId="{1414287D-83EC-4A3F-B6B0-C49F2A5D77C2}" destId="{2CA640EC-B09F-4414-BC76-44EDC21B3440}" srcOrd="1" destOrd="0" parTransId="{F20D74FC-B6DE-4255-81B4-910C679973C9}" sibTransId="{C81BBABD-3E3B-4A3D-94FC-591D1380C4F9}"/>
    <dgm:cxn modelId="{A9986E7A-C638-4DC6-B577-1A0DC3050725}" type="presOf" srcId="{576033D6-2CF0-46EC-9742-EE102362CDE9}" destId="{D530D4D2-9855-4CB5-8D7D-040663568DA5}" srcOrd="0" destOrd="3" presId="urn:microsoft.com/office/officeart/2005/8/layout/hProcess9"/>
    <dgm:cxn modelId="{25EEB47C-21AE-4A03-8154-2FED9DB53E04}" type="presOf" srcId="{D2511B0E-E713-4659-B4D2-BA1A276E2C5D}" destId="{DC8647B1-22F2-4BA1-82B5-C98AA34C38F4}" srcOrd="0" destOrd="1" presId="urn:microsoft.com/office/officeart/2005/8/layout/hProcess9"/>
    <dgm:cxn modelId="{FC7DDA7E-BD3F-47FC-8182-EBB0E0E6D0BA}" srcId="{1414287D-83EC-4A3F-B6B0-C49F2A5D77C2}" destId="{82BC8B84-82F0-40DE-B191-EDF070EFD630}" srcOrd="3" destOrd="0" parTransId="{E14CA43D-77AE-48CA-86F3-CDDD406D0AFA}" sibTransId="{0FBB6D7A-5046-4127-9C45-92EA4A1BC377}"/>
    <dgm:cxn modelId="{16B52781-1ED5-49F1-8550-F1D6647F9A72}" srcId="{61B541BD-2C79-412C-B2BF-51BEDBD29F7B}" destId="{18DD2A8F-81CC-4EF2-B430-483CF4ACBAB3}" srcOrd="2" destOrd="0" parTransId="{A11B7653-FA66-4E74-A352-A98E52381A95}" sibTransId="{A11315A6-E3F1-4F2B-AD3D-24EFA8341CE8}"/>
    <dgm:cxn modelId="{13B8F982-EAE8-437B-9433-A131A98893FE}" type="presOf" srcId="{287D48B4-C436-4769-97FB-CC0385A49E29}" destId="{C5FEAF39-D53E-442B-9CCF-5727CB9ADB07}" srcOrd="0" destOrd="3" presId="urn:microsoft.com/office/officeart/2005/8/layout/hProcess9"/>
    <dgm:cxn modelId="{8483BD87-8F66-46B7-A28F-27DCA390EA4F}" srcId="{2CA640EC-B09F-4414-BC76-44EDC21B3440}" destId="{287D48B4-C436-4769-97FB-CC0385A49E29}" srcOrd="2" destOrd="0" parTransId="{E7E4C51D-7B9C-4740-9775-8A5E9816008F}" sibTransId="{D8139B18-1B8F-427F-8898-3BB58CFAC5B2}"/>
    <dgm:cxn modelId="{906EF993-9EC5-4E07-8A80-C78648614B95}" srcId="{1414287D-83EC-4A3F-B6B0-C49F2A5D77C2}" destId="{61B541BD-2C79-412C-B2BF-51BEDBD29F7B}" srcOrd="2" destOrd="0" parTransId="{A67963CC-4181-4A03-9310-0785780F6513}" sibTransId="{1C16C279-C151-4C01-BA46-E82D86636F28}"/>
    <dgm:cxn modelId="{DBE53897-9747-4AE2-ADE0-92F24B88A175}" type="presOf" srcId="{7EF014A1-20CE-4C43-8AFE-F6EEABCFCF1D}" destId="{D530D4D2-9855-4CB5-8D7D-040663568DA5}" srcOrd="0" destOrd="2" presId="urn:microsoft.com/office/officeart/2005/8/layout/hProcess9"/>
    <dgm:cxn modelId="{D9C0C59E-7488-4382-85E5-CDC3D014327E}" srcId="{82BC8B84-82F0-40DE-B191-EDF070EFD630}" destId="{D2511B0E-E713-4659-B4D2-BA1A276E2C5D}" srcOrd="0" destOrd="0" parTransId="{BFEE2B22-BBE8-4205-A11D-E30BECD5BE00}" sibTransId="{56C2D3B8-71E4-4E4A-96F1-516FDF983613}"/>
    <dgm:cxn modelId="{F2DF42AA-BFC8-48CA-8067-F306C49B07BC}" type="presOf" srcId="{18DD2A8F-81CC-4EF2-B430-483CF4ACBAB3}" destId="{553396AB-9417-43EC-B9B0-434C4A88E0C2}" srcOrd="0" destOrd="3" presId="urn:microsoft.com/office/officeart/2005/8/layout/hProcess9"/>
    <dgm:cxn modelId="{B7D242AB-93A1-4D85-B7CF-1D7AF82E2AFB}" srcId="{61B541BD-2C79-412C-B2BF-51BEDBD29F7B}" destId="{2DFC6175-5CF7-4B7F-8FBD-91D1E234553B}" srcOrd="3" destOrd="0" parTransId="{7AFB10E6-68D7-4827-9603-DC1E82752F31}" sibTransId="{E5DCA5DD-3948-4623-A8BB-B90D87836116}"/>
    <dgm:cxn modelId="{5F0078B3-733C-4091-8733-D49F46FE8021}" type="presOf" srcId="{62D1B831-2985-4AAE-899C-5C0F20FF8296}" destId="{553396AB-9417-43EC-B9B0-434C4A88E0C2}" srcOrd="0" destOrd="5" presId="urn:microsoft.com/office/officeart/2005/8/layout/hProcess9"/>
    <dgm:cxn modelId="{CA0D77C1-A400-42E2-BD94-7DF7C7ED25B0}" srcId="{3471ABD2-9CCE-40DD-8BC2-9C258A8CA8D9}" destId="{576033D6-2CF0-46EC-9742-EE102362CDE9}" srcOrd="2" destOrd="0" parTransId="{A54747AB-A8B3-46EE-9498-AA8D29D97723}" sibTransId="{55DA114C-29DE-4C16-8B66-A3F25885196C}"/>
    <dgm:cxn modelId="{F36970D7-D4A1-4589-AD03-04D7401053E1}" srcId="{1414287D-83EC-4A3F-B6B0-C49F2A5D77C2}" destId="{3471ABD2-9CCE-40DD-8BC2-9C258A8CA8D9}" srcOrd="0" destOrd="0" parTransId="{D09B3CCD-B345-4D58-B3A5-4BFF380A204B}" sibTransId="{1B3F5B6A-7451-4F6D-AA5B-F42420AA9BCB}"/>
    <dgm:cxn modelId="{3E6591DB-E9B3-40F4-94D9-66A7FCB415A8}" srcId="{61B541BD-2C79-412C-B2BF-51BEDBD29F7B}" destId="{2A22DB50-0A71-44D9-8BDB-F46D04FE246E}" srcOrd="1" destOrd="0" parTransId="{EF43AA3A-DD8F-44C0-9A65-8EE16DF3E879}" sibTransId="{962D9EA6-0A0B-4A0B-B87C-FA5D6ED78CA8}"/>
    <dgm:cxn modelId="{59CCECDD-959D-44C1-A443-68B76FE5D932}" srcId="{82BC8B84-82F0-40DE-B191-EDF070EFD630}" destId="{C9FC5F61-61FB-44FA-9A40-CD2B1F924810}" srcOrd="1" destOrd="0" parTransId="{28CE7639-E9F2-4696-A18D-4049D283AC79}" sibTransId="{DA120787-93F0-49E4-B872-04645689023D}"/>
    <dgm:cxn modelId="{E7C1C1E4-6949-4344-A28B-CDD07AA52644}" srcId="{61B541BD-2C79-412C-B2BF-51BEDBD29F7B}" destId="{62D1B831-2985-4AAE-899C-5C0F20FF8296}" srcOrd="4" destOrd="0" parTransId="{0E958208-2669-4BBD-8F82-27A7BF41A76A}" sibTransId="{2AECAA32-12C7-4DF7-B029-3DFBF9AE05CD}"/>
    <dgm:cxn modelId="{4C9AC3EF-BC8B-44B0-A710-0FE71095FC72}" srcId="{3471ABD2-9CCE-40DD-8BC2-9C258A8CA8D9}" destId="{DF31EF5C-743A-4EFA-B762-D8EED92F4B1F}" srcOrd="0" destOrd="0" parTransId="{0957EA00-D68D-4BDC-9F88-136B49C34FA6}" sibTransId="{7CB2420A-A240-4530-BD96-3CFC15818B1B}"/>
    <dgm:cxn modelId="{207B29F1-5574-4171-827A-A7AE7193A50A}" type="presOf" srcId="{2A22DB50-0A71-44D9-8BDB-F46D04FE246E}" destId="{553396AB-9417-43EC-B9B0-434C4A88E0C2}" srcOrd="0" destOrd="2" presId="urn:microsoft.com/office/officeart/2005/8/layout/hProcess9"/>
    <dgm:cxn modelId="{74279BF7-9F1C-43C0-87B1-C6C838C72D69}" type="presOf" srcId="{3471ABD2-9CCE-40DD-8BC2-9C258A8CA8D9}" destId="{D530D4D2-9855-4CB5-8D7D-040663568DA5}" srcOrd="0" destOrd="0" presId="urn:microsoft.com/office/officeart/2005/8/layout/hProcess9"/>
    <dgm:cxn modelId="{63C3177F-652C-4879-9C12-E367929EB274}" type="presParOf" srcId="{ADF34349-903D-4B2B-A3FC-47811640D82B}" destId="{83C5419A-60CF-4B85-AD7B-EE626597D3D0}" srcOrd="0" destOrd="0" presId="urn:microsoft.com/office/officeart/2005/8/layout/hProcess9"/>
    <dgm:cxn modelId="{F916CE4C-C139-467D-92F4-998D59B7FBCF}" type="presParOf" srcId="{ADF34349-903D-4B2B-A3FC-47811640D82B}" destId="{02378F62-48FD-4E41-9666-DFE648221694}" srcOrd="1" destOrd="0" presId="urn:microsoft.com/office/officeart/2005/8/layout/hProcess9"/>
    <dgm:cxn modelId="{A7D47F26-00DD-4242-8341-4BDCDEED6C8E}" type="presParOf" srcId="{02378F62-48FD-4E41-9666-DFE648221694}" destId="{D530D4D2-9855-4CB5-8D7D-040663568DA5}" srcOrd="0" destOrd="0" presId="urn:microsoft.com/office/officeart/2005/8/layout/hProcess9"/>
    <dgm:cxn modelId="{EF2520E2-BC90-41AB-B1E7-08F8ACBB1145}" type="presParOf" srcId="{02378F62-48FD-4E41-9666-DFE648221694}" destId="{F686CE65-7967-4FBA-A8FB-80AF8DE8BC3A}" srcOrd="1" destOrd="0" presId="urn:microsoft.com/office/officeart/2005/8/layout/hProcess9"/>
    <dgm:cxn modelId="{D9D6625F-A1AF-4A8A-A0B6-244195467A3A}" type="presParOf" srcId="{02378F62-48FD-4E41-9666-DFE648221694}" destId="{C5FEAF39-D53E-442B-9CCF-5727CB9ADB07}" srcOrd="2" destOrd="0" presId="urn:microsoft.com/office/officeart/2005/8/layout/hProcess9"/>
    <dgm:cxn modelId="{572A2057-B5E0-4C8B-85CA-6D16C220FE68}" type="presParOf" srcId="{02378F62-48FD-4E41-9666-DFE648221694}" destId="{86D33161-5BD6-4EC1-9AF5-053B24992563}" srcOrd="3" destOrd="0" presId="urn:microsoft.com/office/officeart/2005/8/layout/hProcess9"/>
    <dgm:cxn modelId="{55101A13-59FD-4759-84C3-2133B994CE5B}" type="presParOf" srcId="{02378F62-48FD-4E41-9666-DFE648221694}" destId="{553396AB-9417-43EC-B9B0-434C4A88E0C2}" srcOrd="4" destOrd="0" presId="urn:microsoft.com/office/officeart/2005/8/layout/hProcess9"/>
    <dgm:cxn modelId="{08039460-68C6-4B6A-9057-07D36EA63ED2}" type="presParOf" srcId="{02378F62-48FD-4E41-9666-DFE648221694}" destId="{40F684ED-79D6-443D-99B6-95778A7EF33A}" srcOrd="5" destOrd="0" presId="urn:microsoft.com/office/officeart/2005/8/layout/hProcess9"/>
    <dgm:cxn modelId="{1633CC01-1E1E-417A-8340-83D2C8A81F77}" type="presParOf" srcId="{02378F62-48FD-4E41-9666-DFE648221694}" destId="{DC8647B1-22F2-4BA1-82B5-C98AA34C38F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9E36B-530A-44AF-82F7-6C2C30675106}">
      <dsp:nvSpPr>
        <dsp:cNvPr id="0" name=""/>
        <dsp:cNvSpPr/>
      </dsp:nvSpPr>
      <dsp:spPr>
        <a:xfrm>
          <a:off x="0" y="18465"/>
          <a:ext cx="9819226" cy="561600"/>
        </a:xfrm>
        <a:prstGeom prst="roundRect">
          <a:avLst/>
        </a:prstGeom>
        <a:solidFill>
          <a:schemeClr val="accent1">
            <a:hueOff val="0"/>
            <a:satOff val="0"/>
            <a:lumOff val="0"/>
            <a:alphaOff val="0"/>
          </a:schemeClr>
        </a:solidFill>
        <a:ln w="1905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1" kern="1200"/>
            <a:t>Over deze informatiebijeenkomst</a:t>
          </a:r>
          <a:r>
            <a:rPr lang="nl-NL" sz="1600" kern="1200"/>
            <a:t>; </a:t>
          </a:r>
          <a:r>
            <a:rPr lang="nl-NL" sz="1600" i="1" kern="1200"/>
            <a:t>voorstelronde en aanpak vandaag</a:t>
          </a:r>
        </a:p>
      </dsp:txBody>
      <dsp:txXfrm>
        <a:off x="27415" y="45880"/>
        <a:ext cx="9764396" cy="506770"/>
      </dsp:txXfrm>
    </dsp:sp>
    <dsp:sp modelId="{8A1FD4B7-C707-43F5-B1CE-02B60E1305FC}">
      <dsp:nvSpPr>
        <dsp:cNvPr id="0" name=""/>
        <dsp:cNvSpPr/>
      </dsp:nvSpPr>
      <dsp:spPr>
        <a:xfrm>
          <a:off x="0" y="666465"/>
          <a:ext cx="9819226" cy="561600"/>
        </a:xfrm>
        <a:prstGeom prst="roundRect">
          <a:avLst/>
        </a:prstGeom>
        <a:solidFill>
          <a:schemeClr val="accent1">
            <a:hueOff val="0"/>
            <a:satOff val="0"/>
            <a:lumOff val="0"/>
            <a:alphaOff val="0"/>
          </a:schemeClr>
        </a:solidFill>
        <a:ln w="1905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1" kern="1200"/>
            <a:t>Introductie</a:t>
          </a:r>
          <a:r>
            <a:rPr lang="nl-NL" sz="1600" kern="1200"/>
            <a:t>; </a:t>
          </a:r>
          <a:r>
            <a:rPr lang="nl-NL" sz="1600" i="1" kern="1200"/>
            <a:t>welkom bij SURFmarket</a:t>
          </a:r>
        </a:p>
      </dsp:txBody>
      <dsp:txXfrm>
        <a:off x="27415" y="693880"/>
        <a:ext cx="9764396" cy="506770"/>
      </dsp:txXfrm>
    </dsp:sp>
    <dsp:sp modelId="{97EB28C8-2DBA-443A-915C-5A5A1A6F8FE4}">
      <dsp:nvSpPr>
        <dsp:cNvPr id="0" name=""/>
        <dsp:cNvSpPr/>
      </dsp:nvSpPr>
      <dsp:spPr>
        <a:xfrm>
          <a:off x="0" y="1314465"/>
          <a:ext cx="9819226" cy="561600"/>
        </a:xfrm>
        <a:prstGeom prst="roundRect">
          <a:avLst/>
        </a:prstGeom>
        <a:solidFill>
          <a:schemeClr val="accent1">
            <a:hueOff val="0"/>
            <a:satOff val="0"/>
            <a:lumOff val="0"/>
            <a:alphaOff val="0"/>
          </a:schemeClr>
        </a:solidFill>
        <a:ln w="1905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1" kern="1200"/>
            <a:t>Het project</a:t>
          </a:r>
          <a:r>
            <a:rPr lang="nl-NL" sz="1600" kern="1200"/>
            <a:t>; </a:t>
          </a:r>
          <a:r>
            <a:rPr lang="nl-NL" sz="1600" i="1" kern="1200"/>
            <a:t>de doelen van SURFmarket 3.0</a:t>
          </a:r>
        </a:p>
      </dsp:txBody>
      <dsp:txXfrm>
        <a:off x="27415" y="1341880"/>
        <a:ext cx="9764396" cy="506770"/>
      </dsp:txXfrm>
    </dsp:sp>
    <dsp:sp modelId="{797B513C-13D4-4D63-8A62-37F781294166}">
      <dsp:nvSpPr>
        <dsp:cNvPr id="0" name=""/>
        <dsp:cNvSpPr/>
      </dsp:nvSpPr>
      <dsp:spPr>
        <a:xfrm>
          <a:off x="0" y="1962465"/>
          <a:ext cx="9819226" cy="561600"/>
        </a:xfrm>
        <a:prstGeom prst="roundRect">
          <a:avLst/>
        </a:prstGeom>
        <a:solidFill>
          <a:schemeClr val="accent1">
            <a:hueOff val="0"/>
            <a:satOff val="0"/>
            <a:lumOff val="0"/>
            <a:alphaOff val="0"/>
          </a:schemeClr>
        </a:solidFill>
        <a:ln w="1905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1" kern="1200"/>
            <a:t>De vraag</a:t>
          </a:r>
          <a:r>
            <a:rPr lang="nl-NL" sz="1600" kern="1200"/>
            <a:t>; </a:t>
          </a:r>
          <a:r>
            <a:rPr lang="nl-NL" sz="1600" i="1" kern="1200"/>
            <a:t>scenario’s voor het </a:t>
          </a:r>
          <a:r>
            <a:rPr lang="nl-NL" sz="1600" i="1" kern="1200" err="1"/>
            <a:t>self-service</a:t>
          </a:r>
          <a:r>
            <a:rPr lang="nl-NL" sz="1600" i="1" kern="1200"/>
            <a:t> en e-commerce portal </a:t>
          </a:r>
        </a:p>
      </dsp:txBody>
      <dsp:txXfrm>
        <a:off x="27415" y="1989880"/>
        <a:ext cx="9764396" cy="506770"/>
      </dsp:txXfrm>
    </dsp:sp>
    <dsp:sp modelId="{BE0AF4D1-8517-4737-912D-E6F929010502}">
      <dsp:nvSpPr>
        <dsp:cNvPr id="0" name=""/>
        <dsp:cNvSpPr/>
      </dsp:nvSpPr>
      <dsp:spPr>
        <a:xfrm>
          <a:off x="0" y="2610465"/>
          <a:ext cx="9819226" cy="561600"/>
        </a:xfrm>
        <a:prstGeom prst="roundRect">
          <a:avLst/>
        </a:prstGeom>
        <a:solidFill>
          <a:schemeClr val="accent1">
            <a:hueOff val="0"/>
            <a:satOff val="0"/>
            <a:lumOff val="0"/>
            <a:alphaOff val="0"/>
          </a:schemeClr>
        </a:solidFill>
        <a:ln w="1905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1" kern="1200"/>
            <a:t>Uw vragen;</a:t>
          </a:r>
          <a:r>
            <a:rPr lang="nl-NL" sz="1600" b="0" kern="1200"/>
            <a:t> </a:t>
          </a:r>
          <a:r>
            <a:rPr lang="nl-NL" sz="1600" b="0" i="1" kern="1200"/>
            <a:t>hoe kunnen wij u helpen?</a:t>
          </a:r>
        </a:p>
      </dsp:txBody>
      <dsp:txXfrm>
        <a:off x="27415" y="2637880"/>
        <a:ext cx="9764396" cy="506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5419A-60CF-4B85-AD7B-EE626597D3D0}">
      <dsp:nvSpPr>
        <dsp:cNvPr id="0" name=""/>
        <dsp:cNvSpPr/>
      </dsp:nvSpPr>
      <dsp:spPr>
        <a:xfrm>
          <a:off x="715720" y="0"/>
          <a:ext cx="8111494" cy="52657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0D4D2-9855-4CB5-8D7D-040663568DA5}">
      <dsp:nvSpPr>
        <dsp:cNvPr id="0" name=""/>
        <dsp:cNvSpPr/>
      </dsp:nvSpPr>
      <dsp:spPr>
        <a:xfrm>
          <a:off x="2621" y="1579721"/>
          <a:ext cx="2275213" cy="2106295"/>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b="1" kern="1200"/>
            <a:t>Strategie</a:t>
          </a:r>
        </a:p>
        <a:p>
          <a:pPr marL="171450" lvl="1" indent="-171450" algn="l" defTabSz="711200">
            <a:lnSpc>
              <a:spcPct val="90000"/>
            </a:lnSpc>
            <a:spcBef>
              <a:spcPct val="0"/>
            </a:spcBef>
            <a:spcAft>
              <a:spcPct val="15000"/>
            </a:spcAft>
            <a:buChar char="•"/>
          </a:pPr>
          <a:r>
            <a:rPr lang="nl-NL" sz="1600" kern="1200"/>
            <a:t>Business Case / KPI’s</a:t>
          </a:r>
        </a:p>
        <a:p>
          <a:pPr marL="171450" lvl="1" indent="-171450" algn="l" defTabSz="711200">
            <a:lnSpc>
              <a:spcPct val="90000"/>
            </a:lnSpc>
            <a:spcBef>
              <a:spcPct val="0"/>
            </a:spcBef>
            <a:spcAft>
              <a:spcPct val="15000"/>
            </a:spcAft>
            <a:buChar char="•"/>
          </a:pPr>
          <a:r>
            <a:rPr lang="nl-NL" sz="1600" kern="1200"/>
            <a:t>Scenario’s</a:t>
          </a:r>
        </a:p>
        <a:p>
          <a:pPr marL="171450" lvl="1" indent="-171450" algn="l" defTabSz="711200">
            <a:lnSpc>
              <a:spcPct val="90000"/>
            </a:lnSpc>
            <a:spcBef>
              <a:spcPct val="0"/>
            </a:spcBef>
            <a:spcAft>
              <a:spcPct val="15000"/>
            </a:spcAft>
            <a:buChar char="•"/>
          </a:pPr>
          <a:r>
            <a:rPr lang="nl-NL" sz="1600" kern="1200"/>
            <a:t>Strategische Briefing</a:t>
          </a:r>
        </a:p>
      </dsp:txBody>
      <dsp:txXfrm>
        <a:off x="105442" y="1682542"/>
        <a:ext cx="2069571" cy="1900653"/>
      </dsp:txXfrm>
    </dsp:sp>
    <dsp:sp modelId="{C5FEAF39-D53E-442B-9CCF-5727CB9ADB07}">
      <dsp:nvSpPr>
        <dsp:cNvPr id="0" name=""/>
        <dsp:cNvSpPr/>
      </dsp:nvSpPr>
      <dsp:spPr>
        <a:xfrm>
          <a:off x="2423447" y="1579721"/>
          <a:ext cx="2275213" cy="2106295"/>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b="1" kern="1200"/>
            <a:t>Ontwerp</a:t>
          </a:r>
        </a:p>
        <a:p>
          <a:pPr marL="171450" lvl="1" indent="-171450" algn="l" defTabSz="711200">
            <a:lnSpc>
              <a:spcPct val="90000"/>
            </a:lnSpc>
            <a:spcBef>
              <a:spcPct val="0"/>
            </a:spcBef>
            <a:spcAft>
              <a:spcPct val="15000"/>
            </a:spcAft>
            <a:buChar char="•"/>
          </a:pPr>
          <a:r>
            <a:rPr lang="nl-NL" sz="1600" kern="1200"/>
            <a:t>Architectuur</a:t>
          </a:r>
        </a:p>
        <a:p>
          <a:pPr marL="171450" lvl="1" indent="-171450" algn="l" defTabSz="711200">
            <a:lnSpc>
              <a:spcPct val="90000"/>
            </a:lnSpc>
            <a:spcBef>
              <a:spcPct val="0"/>
            </a:spcBef>
            <a:spcAft>
              <a:spcPct val="15000"/>
            </a:spcAft>
            <a:buChar char="•"/>
          </a:pPr>
          <a:r>
            <a:rPr lang="nl-NL" sz="1600" kern="1200"/>
            <a:t>Customer Journey</a:t>
          </a:r>
        </a:p>
        <a:p>
          <a:pPr marL="171450" lvl="1" indent="-171450" algn="l" defTabSz="711200">
            <a:lnSpc>
              <a:spcPct val="90000"/>
            </a:lnSpc>
            <a:spcBef>
              <a:spcPct val="0"/>
            </a:spcBef>
            <a:spcAft>
              <a:spcPct val="15000"/>
            </a:spcAft>
            <a:buChar char="•"/>
          </a:pPr>
          <a:r>
            <a:rPr lang="nl-NL" sz="1600" kern="1200"/>
            <a:t>Backlog</a:t>
          </a:r>
        </a:p>
        <a:p>
          <a:pPr marL="171450" lvl="1" indent="-171450" algn="l" defTabSz="711200">
            <a:lnSpc>
              <a:spcPct val="90000"/>
            </a:lnSpc>
            <a:spcBef>
              <a:spcPct val="0"/>
            </a:spcBef>
            <a:spcAft>
              <a:spcPct val="15000"/>
            </a:spcAft>
            <a:buChar char="•"/>
          </a:pPr>
          <a:r>
            <a:rPr lang="nl-NL" sz="1600" kern="1200"/>
            <a:t>Selectie oplossing(en)</a:t>
          </a:r>
        </a:p>
      </dsp:txBody>
      <dsp:txXfrm>
        <a:off x="2526268" y="1682542"/>
        <a:ext cx="2069571" cy="1900653"/>
      </dsp:txXfrm>
    </dsp:sp>
    <dsp:sp modelId="{553396AB-9417-43EC-B9B0-434C4A88E0C2}">
      <dsp:nvSpPr>
        <dsp:cNvPr id="0" name=""/>
        <dsp:cNvSpPr/>
      </dsp:nvSpPr>
      <dsp:spPr>
        <a:xfrm>
          <a:off x="4844274" y="1579721"/>
          <a:ext cx="2275213" cy="2106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b="1" kern="1200"/>
            <a:t>Bouw</a:t>
          </a:r>
        </a:p>
        <a:p>
          <a:pPr marL="171450" lvl="1" indent="-171450" algn="l" defTabSz="711200">
            <a:lnSpc>
              <a:spcPct val="90000"/>
            </a:lnSpc>
            <a:spcBef>
              <a:spcPct val="0"/>
            </a:spcBef>
            <a:spcAft>
              <a:spcPct val="15000"/>
            </a:spcAft>
            <a:buChar char="•"/>
          </a:pPr>
          <a:r>
            <a:rPr lang="nl-NL" sz="1600" kern="1200"/>
            <a:t>portal</a:t>
          </a:r>
        </a:p>
        <a:p>
          <a:pPr marL="171450" lvl="1" indent="-171450" algn="l" defTabSz="711200">
            <a:lnSpc>
              <a:spcPct val="90000"/>
            </a:lnSpc>
            <a:spcBef>
              <a:spcPct val="0"/>
            </a:spcBef>
            <a:spcAft>
              <a:spcPct val="15000"/>
            </a:spcAft>
            <a:buChar char="•"/>
          </a:pPr>
          <a:r>
            <a:rPr lang="nl-NL" sz="1600" kern="1200" err="1"/>
            <a:t>back-office</a:t>
          </a:r>
          <a:endParaRPr lang="nl-NL" sz="1600" kern="1200"/>
        </a:p>
        <a:p>
          <a:pPr marL="171450" lvl="1" indent="-171450" algn="l" defTabSz="711200">
            <a:lnSpc>
              <a:spcPct val="90000"/>
            </a:lnSpc>
            <a:spcBef>
              <a:spcPct val="0"/>
            </a:spcBef>
            <a:spcAft>
              <a:spcPts val="600"/>
            </a:spcAft>
            <a:buChar char="•"/>
          </a:pPr>
          <a:r>
            <a:rPr lang="nl-NL" sz="1600" kern="1200"/>
            <a:t>integratie</a:t>
          </a:r>
        </a:p>
        <a:p>
          <a:pPr marL="171450" lvl="1" indent="-171450" algn="l" defTabSz="711200">
            <a:lnSpc>
              <a:spcPct val="90000"/>
            </a:lnSpc>
            <a:spcBef>
              <a:spcPct val="0"/>
            </a:spcBef>
            <a:spcAft>
              <a:spcPct val="15000"/>
            </a:spcAft>
            <a:buFont typeface="Wingdings" panose="05000000000000000000" pitchFamily="2" charset="2"/>
            <a:buChar char="ü"/>
          </a:pPr>
          <a:r>
            <a:rPr lang="nl-NL" sz="1600" kern="1200" err="1"/>
            <a:t>proof</a:t>
          </a:r>
          <a:r>
            <a:rPr lang="nl-NL" sz="1600" kern="1200"/>
            <a:t>-of-concept</a:t>
          </a:r>
        </a:p>
        <a:p>
          <a:pPr marL="171450" lvl="1" indent="-171450" algn="l" defTabSz="711200">
            <a:lnSpc>
              <a:spcPct val="90000"/>
            </a:lnSpc>
            <a:spcBef>
              <a:spcPct val="0"/>
            </a:spcBef>
            <a:spcAft>
              <a:spcPct val="15000"/>
            </a:spcAft>
            <a:buFont typeface="Wingdings" panose="05000000000000000000" pitchFamily="2" charset="2"/>
            <a:buChar char="ü"/>
          </a:pPr>
          <a:r>
            <a:rPr lang="nl-NL" sz="1600" kern="1200" err="1"/>
            <a:t>beta</a:t>
          </a:r>
          <a:r>
            <a:rPr lang="nl-NL" sz="1600" kern="1200"/>
            <a:t> (pilot)</a:t>
          </a:r>
        </a:p>
      </dsp:txBody>
      <dsp:txXfrm>
        <a:off x="4947095" y="1682542"/>
        <a:ext cx="2069571" cy="1900653"/>
      </dsp:txXfrm>
    </dsp:sp>
    <dsp:sp modelId="{DC8647B1-22F2-4BA1-82B5-C98AA34C38F4}">
      <dsp:nvSpPr>
        <dsp:cNvPr id="0" name=""/>
        <dsp:cNvSpPr/>
      </dsp:nvSpPr>
      <dsp:spPr>
        <a:xfrm>
          <a:off x="7265100" y="1579721"/>
          <a:ext cx="2275213" cy="2106295"/>
        </a:xfrm>
        <a:prstGeom prst="roundRect">
          <a:avLst/>
        </a:prstGeom>
        <a:solidFill>
          <a:srgbClr val="66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b="1" kern="1200"/>
            <a:t>Implementatie</a:t>
          </a:r>
        </a:p>
        <a:p>
          <a:pPr marL="171450" lvl="1" indent="-171450" algn="l" defTabSz="711200">
            <a:lnSpc>
              <a:spcPct val="90000"/>
            </a:lnSpc>
            <a:spcBef>
              <a:spcPct val="0"/>
            </a:spcBef>
            <a:spcAft>
              <a:spcPct val="15000"/>
            </a:spcAft>
            <a:buChar char="•"/>
          </a:pPr>
          <a:r>
            <a:rPr lang="nl-NL" sz="1600" kern="1200"/>
            <a:t>Pilot</a:t>
          </a:r>
        </a:p>
        <a:p>
          <a:pPr marL="171450" lvl="1" indent="-171450" algn="l" defTabSz="711200">
            <a:lnSpc>
              <a:spcPct val="90000"/>
            </a:lnSpc>
            <a:spcBef>
              <a:spcPct val="0"/>
            </a:spcBef>
            <a:spcAft>
              <a:spcPct val="15000"/>
            </a:spcAft>
            <a:buChar char="•"/>
          </a:pPr>
          <a:r>
            <a:rPr lang="nl-NL" sz="1600" kern="1200"/>
            <a:t>Roll-out &amp; migratie</a:t>
          </a:r>
        </a:p>
      </dsp:txBody>
      <dsp:txXfrm>
        <a:off x="7367921" y="1682542"/>
        <a:ext cx="2069571" cy="19006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E2028-DC65-4B51-8AB0-82F011A442E3}" type="datetimeFigureOut">
              <a:rPr lang="nl-NL" smtClean="0"/>
              <a:t>14-11-2017</a:t>
            </a:fld>
            <a:endParaRPr lang="nl-NL"/>
          </a:p>
        </p:txBody>
      </p:sp>
      <p:sp>
        <p:nvSpPr>
          <p:cNvPr id="4" name="Tijdelijke aanduiding voor dia-afbeelding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8F43C-D9BF-4A50-8624-61721B831C04}" type="slidenum">
              <a:rPr lang="nl-NL" smtClean="0"/>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1028517" rtl="0" eaLnBrk="1" latinLnBrk="0" hangingPunct="1">
      <a:defRPr sz="1350" kern="1200">
        <a:solidFill>
          <a:schemeClr val="tx1"/>
        </a:solidFill>
        <a:latin typeface="+mn-lt"/>
        <a:ea typeface="+mn-ea"/>
        <a:cs typeface="+mn-cs"/>
      </a:defRPr>
    </a:lvl1pPr>
    <a:lvl2pPr marL="514259" algn="l" defTabSz="1028517" rtl="0" eaLnBrk="1" latinLnBrk="0" hangingPunct="1">
      <a:defRPr sz="1350" kern="1200">
        <a:solidFill>
          <a:schemeClr val="tx1"/>
        </a:solidFill>
        <a:latin typeface="+mn-lt"/>
        <a:ea typeface="+mn-ea"/>
        <a:cs typeface="+mn-cs"/>
      </a:defRPr>
    </a:lvl2pPr>
    <a:lvl3pPr marL="1028517" algn="l" defTabSz="1028517" rtl="0" eaLnBrk="1" latinLnBrk="0" hangingPunct="1">
      <a:defRPr sz="1350" kern="1200">
        <a:solidFill>
          <a:schemeClr val="tx1"/>
        </a:solidFill>
        <a:latin typeface="+mn-lt"/>
        <a:ea typeface="+mn-ea"/>
        <a:cs typeface="+mn-cs"/>
      </a:defRPr>
    </a:lvl3pPr>
    <a:lvl4pPr marL="1542776" algn="l" defTabSz="1028517" rtl="0" eaLnBrk="1" latinLnBrk="0" hangingPunct="1">
      <a:defRPr sz="1350" kern="1200">
        <a:solidFill>
          <a:schemeClr val="tx1"/>
        </a:solidFill>
        <a:latin typeface="+mn-lt"/>
        <a:ea typeface="+mn-ea"/>
        <a:cs typeface="+mn-cs"/>
      </a:defRPr>
    </a:lvl4pPr>
    <a:lvl5pPr marL="2057034" algn="l" defTabSz="1028517" rtl="0" eaLnBrk="1" latinLnBrk="0" hangingPunct="1">
      <a:defRPr sz="1350" kern="1200">
        <a:solidFill>
          <a:schemeClr val="tx1"/>
        </a:solidFill>
        <a:latin typeface="+mn-lt"/>
        <a:ea typeface="+mn-ea"/>
        <a:cs typeface="+mn-cs"/>
      </a:defRPr>
    </a:lvl5pPr>
    <a:lvl6pPr marL="2571293" algn="l" defTabSz="1028517" rtl="0" eaLnBrk="1" latinLnBrk="0" hangingPunct="1">
      <a:defRPr sz="1350" kern="1200">
        <a:solidFill>
          <a:schemeClr val="tx1"/>
        </a:solidFill>
        <a:latin typeface="+mn-lt"/>
        <a:ea typeface="+mn-ea"/>
        <a:cs typeface="+mn-cs"/>
      </a:defRPr>
    </a:lvl6pPr>
    <a:lvl7pPr marL="3085551" algn="l" defTabSz="1028517" rtl="0" eaLnBrk="1" latinLnBrk="0" hangingPunct="1">
      <a:defRPr sz="1350" kern="1200">
        <a:solidFill>
          <a:schemeClr val="tx1"/>
        </a:solidFill>
        <a:latin typeface="+mn-lt"/>
        <a:ea typeface="+mn-ea"/>
        <a:cs typeface="+mn-cs"/>
      </a:defRPr>
    </a:lvl7pPr>
    <a:lvl8pPr marL="3599810" algn="l" defTabSz="1028517" rtl="0" eaLnBrk="1" latinLnBrk="0" hangingPunct="1">
      <a:defRPr sz="1350" kern="1200">
        <a:solidFill>
          <a:schemeClr val="tx1"/>
        </a:solidFill>
        <a:latin typeface="+mn-lt"/>
        <a:ea typeface="+mn-ea"/>
        <a:cs typeface="+mn-cs"/>
      </a:defRPr>
    </a:lvl8pPr>
    <a:lvl9pPr marL="4114068" algn="l" defTabSz="1028517" rtl="0" eaLnBrk="1" latinLnBrk="0" hangingPunct="1">
      <a:defRPr sz="13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err="1"/>
              <a:t>SURFmarket</a:t>
            </a:r>
            <a:r>
              <a:rPr lang="nl-NL" baseline="0"/>
              <a:t> is marktmeester op het gebied van ICT-diensten voor onderwijs en onderzoek in Nederland. Álle universiteiten, hogescholen, </a:t>
            </a:r>
            <a:r>
              <a:rPr lang="nl-NL" baseline="0" err="1"/>
              <a:t>UMC’s</a:t>
            </a:r>
            <a:r>
              <a:rPr lang="nl-NL" baseline="0"/>
              <a:t> en een groeiend aantal </a:t>
            </a:r>
            <a:r>
              <a:rPr lang="nl-NL" baseline="0" err="1"/>
              <a:t>MBO’s</a:t>
            </a:r>
            <a:r>
              <a:rPr lang="nl-NL" baseline="0"/>
              <a:t> zijn aangesloten bij </a:t>
            </a:r>
            <a:r>
              <a:rPr lang="nl-NL" baseline="0" err="1"/>
              <a:t>SURFmarket</a:t>
            </a:r>
            <a:r>
              <a:rPr lang="nl-NL" baseline="0"/>
              <a:t>. De overige instellingen, zoals onder andere Musea en Bibliotheken nemen ook diensten af van </a:t>
            </a:r>
            <a:r>
              <a:rPr lang="nl-NL" baseline="0" err="1"/>
              <a:t>SURFmarket</a:t>
            </a:r>
            <a:r>
              <a:rPr lang="nl-NL" baseline="0"/>
              <a:t>. </a:t>
            </a:r>
          </a:p>
          <a:p>
            <a:endParaRPr lang="nl-NL"/>
          </a:p>
        </p:txBody>
      </p:sp>
      <p:sp>
        <p:nvSpPr>
          <p:cNvPr id="4" name="Tijdelijke aanduiding voor dianummer 3"/>
          <p:cNvSpPr>
            <a:spLocks noGrp="1"/>
          </p:cNvSpPr>
          <p:nvPr>
            <p:ph type="sldNum" sz="quarter" idx="10"/>
          </p:nvPr>
        </p:nvSpPr>
        <p:spPr/>
        <p:txBody>
          <a:bodyPr/>
          <a:lstStyle/>
          <a:p>
            <a:fld id="{AC6F232A-6400-114F-8EE3-C0B91A97DFAE}" type="slidenum">
              <a:rPr lang="nl-NL" smtClean="0"/>
              <a:t>7</a:t>
            </a:fld>
            <a:endParaRPr lang="nl-NL"/>
          </a:p>
        </p:txBody>
      </p:sp>
    </p:spTree>
    <p:extLst>
      <p:ext uri="{BB962C8B-B14F-4D97-AF65-F5344CB8AC3E}">
        <p14:creationId xmlns:p14="http://schemas.microsoft.com/office/powerpoint/2010/main" val="67364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350" kern="1200">
                <a:solidFill>
                  <a:schemeClr val="tx1"/>
                </a:solidFill>
                <a:effectLst/>
                <a:latin typeface="+mn-lt"/>
                <a:ea typeface="+mn-ea"/>
                <a:cs typeface="+mn-cs"/>
              </a:rPr>
              <a:t>SURF CRM; relatiebeheer (beheer contactpersonen, rollen en rechten) op basis van Microsoft Dynamics 2014 (</a:t>
            </a:r>
            <a:r>
              <a:rPr lang="nl-NL" sz="1350" kern="1200" err="1">
                <a:solidFill>
                  <a:schemeClr val="tx1"/>
                </a:solidFill>
                <a:effectLst/>
                <a:latin typeface="+mn-lt"/>
                <a:ea typeface="+mn-ea"/>
                <a:cs typeface="+mn-cs"/>
              </a:rPr>
              <a:t>Self</a:t>
            </a:r>
            <a:r>
              <a:rPr lang="nl-NL" sz="1350" kern="1200">
                <a:solidFill>
                  <a:schemeClr val="tx1"/>
                </a:solidFill>
                <a:effectLst/>
                <a:latin typeface="+mn-lt"/>
                <a:ea typeface="+mn-ea"/>
                <a:cs typeface="+mn-cs"/>
              </a:rPr>
              <a:t> </a:t>
            </a:r>
            <a:r>
              <a:rPr lang="nl-NL" sz="1350" kern="1200" err="1">
                <a:solidFill>
                  <a:schemeClr val="tx1"/>
                </a:solidFill>
                <a:effectLst/>
                <a:latin typeface="+mn-lt"/>
                <a:ea typeface="+mn-ea"/>
                <a:cs typeface="+mn-cs"/>
              </a:rPr>
              <a:t>Hosted</a:t>
            </a:r>
            <a:r>
              <a:rPr lang="nl-NL" sz="1350" kern="1200">
                <a:solidFill>
                  <a:schemeClr val="tx1"/>
                </a:solidFill>
                <a:effectLst/>
                <a:latin typeface="+mn-lt"/>
                <a:ea typeface="+mn-ea"/>
                <a:cs typeface="+mn-cs"/>
              </a:rPr>
              <a:t>)</a:t>
            </a:r>
          </a:p>
          <a:p>
            <a:pPr lvl="0"/>
            <a:r>
              <a:rPr lang="nl-NL" sz="1350" kern="1200">
                <a:solidFill>
                  <a:schemeClr val="tx1"/>
                </a:solidFill>
                <a:effectLst/>
                <a:latin typeface="+mn-lt"/>
                <a:ea typeface="+mn-ea"/>
                <a:cs typeface="+mn-cs"/>
              </a:rPr>
              <a:t>SURF Contracten; beheer van overeenkomsten en contracten - nog te selecteren in 2017/2018</a:t>
            </a:r>
          </a:p>
          <a:p>
            <a:pPr lvl="0"/>
            <a:r>
              <a:rPr lang="nl-NL" sz="1350" kern="1200">
                <a:solidFill>
                  <a:schemeClr val="tx1"/>
                </a:solidFill>
                <a:effectLst/>
                <a:latin typeface="+mn-lt"/>
                <a:ea typeface="+mn-ea"/>
                <a:cs typeface="+mn-cs"/>
              </a:rPr>
              <a:t>Product Information Management; beheer van producten, productinformatie  en prijzen - nog te selecteren in 2017/2018</a:t>
            </a:r>
          </a:p>
          <a:p>
            <a:pPr lvl="0"/>
            <a:r>
              <a:rPr lang="nl-NL" sz="1350" kern="1200">
                <a:solidFill>
                  <a:schemeClr val="tx1"/>
                </a:solidFill>
                <a:effectLst/>
                <a:latin typeface="+mn-lt"/>
                <a:ea typeface="+mn-ea"/>
                <a:cs typeface="+mn-cs"/>
              </a:rPr>
              <a:t>Financiële administratie; aanmaken en beheren van facturen op basis van Exact Financials</a:t>
            </a:r>
          </a:p>
          <a:p>
            <a:pPr lvl="0"/>
            <a:r>
              <a:rPr lang="nl-NL" sz="1350" kern="1200">
                <a:solidFill>
                  <a:schemeClr val="tx1"/>
                </a:solidFill>
                <a:effectLst/>
                <a:latin typeface="+mn-lt"/>
                <a:ea typeface="+mn-ea"/>
                <a:cs typeface="+mn-cs"/>
              </a:rPr>
              <a:t>Help Desk; incidenten afhandeling / case management op basis van </a:t>
            </a:r>
            <a:r>
              <a:rPr lang="nl-NL" sz="1350" kern="1200" err="1">
                <a:solidFill>
                  <a:schemeClr val="tx1"/>
                </a:solidFill>
                <a:effectLst/>
                <a:latin typeface="+mn-lt"/>
                <a:ea typeface="+mn-ea"/>
                <a:cs typeface="+mn-cs"/>
              </a:rPr>
              <a:t>TopDesk</a:t>
            </a:r>
            <a:r>
              <a:rPr lang="nl-NL" sz="1350" kern="1200">
                <a:solidFill>
                  <a:schemeClr val="tx1"/>
                </a:solidFill>
                <a:effectLst/>
                <a:latin typeface="+mn-lt"/>
                <a:ea typeface="+mn-ea"/>
                <a:cs typeface="+mn-cs"/>
              </a:rPr>
              <a:t>.</a:t>
            </a:r>
          </a:p>
          <a:p>
            <a:pPr lvl="0"/>
            <a:r>
              <a:rPr lang="nl-NL" sz="1350" kern="1200">
                <a:solidFill>
                  <a:schemeClr val="tx1"/>
                </a:solidFill>
                <a:effectLst/>
                <a:latin typeface="+mn-lt"/>
                <a:ea typeface="+mn-ea"/>
                <a:cs typeface="+mn-cs"/>
              </a:rPr>
              <a:t>Authenticatie; SURF maakt voor authenticatie voor diensten naar instellingen gebruik van SURF </a:t>
            </a:r>
            <a:r>
              <a:rPr lang="nl-NL" sz="1350" kern="1200" err="1">
                <a:solidFill>
                  <a:schemeClr val="tx1"/>
                </a:solidFill>
                <a:effectLst/>
                <a:latin typeface="+mn-lt"/>
                <a:ea typeface="+mn-ea"/>
                <a:cs typeface="+mn-cs"/>
              </a:rPr>
              <a:t>Conext</a:t>
            </a:r>
            <a:r>
              <a:rPr lang="nl-NL" sz="1350" kern="1200">
                <a:solidFill>
                  <a:schemeClr val="tx1"/>
                </a:solidFill>
                <a:effectLst/>
                <a:latin typeface="+mn-lt"/>
                <a:ea typeface="+mn-ea"/>
                <a:cs typeface="+mn-cs"/>
              </a:rPr>
              <a:t>. Zie: https://www.surf.nl/diensten-en-producten/surfconext/index.html</a:t>
            </a:r>
          </a:p>
          <a:p>
            <a:endParaRPr lang="nl-NL"/>
          </a:p>
        </p:txBody>
      </p:sp>
      <p:sp>
        <p:nvSpPr>
          <p:cNvPr id="4" name="Tijdelijke aanduiding voor dianummer 3"/>
          <p:cNvSpPr>
            <a:spLocks noGrp="1"/>
          </p:cNvSpPr>
          <p:nvPr>
            <p:ph type="sldNum" sz="quarter" idx="10"/>
          </p:nvPr>
        </p:nvSpPr>
        <p:spPr/>
        <p:txBody>
          <a:bodyPr/>
          <a:lstStyle/>
          <a:p>
            <a:fld id="{CB38F43C-D9BF-4A50-8624-61721B831C04}" type="slidenum">
              <a:rPr lang="nl-NL" smtClean="0"/>
              <a:t>11</a:t>
            </a:fld>
            <a:endParaRPr lang="nl-NL"/>
          </a:p>
        </p:txBody>
      </p:sp>
    </p:spTree>
    <p:extLst>
      <p:ext uri="{BB962C8B-B14F-4D97-AF65-F5344CB8AC3E}">
        <p14:creationId xmlns:p14="http://schemas.microsoft.com/office/powerpoint/2010/main" val="2119887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foto">
    <p:bg>
      <p:bgPr>
        <a:solidFill>
          <a:schemeClr val="bg1"/>
        </a:solidFill>
        <a:effectLst/>
      </p:bgPr>
    </p:bg>
    <p:spTree>
      <p:nvGrpSpPr>
        <p:cNvPr id="1" name=""/>
        <p:cNvGrpSpPr/>
        <p:nvPr/>
      </p:nvGrpSpPr>
      <p:grpSpPr>
        <a:xfrm>
          <a:off x="0" y="0"/>
          <a:ext cx="0" cy="0"/>
          <a:chOff x="0" y="0"/>
          <a:chExt cx="0" cy="0"/>
        </a:xfrm>
      </p:grpSpPr>
      <p:sp>
        <p:nvSpPr>
          <p:cNvPr id="14" name="AutoShape 2"/>
          <p:cNvSpPr>
            <a:spLocks/>
          </p:cNvSpPr>
          <p:nvPr userDrawn="1"/>
        </p:nvSpPr>
        <p:spPr bwMode="auto">
          <a:xfrm>
            <a:off x="6945537" y="5838813"/>
            <a:ext cx="3684733" cy="1209333"/>
          </a:xfrm>
          <a:prstGeom prst="roundRect">
            <a:avLst>
              <a:gd name="adj" fmla="val 11415"/>
            </a:avLst>
          </a:prstGeom>
          <a:solidFill>
            <a:schemeClr val="accent1"/>
          </a:solidFill>
          <a:ln w="25400">
            <a:noFill/>
            <a:miter lim="800000"/>
            <a:headEnd/>
            <a:tailEnd/>
          </a:ln>
        </p:spPr>
        <p:txBody>
          <a:bodyPr lIns="0" tIns="0" rIns="0" bIns="0" anchor="ctr"/>
          <a:lstStyle/>
          <a:p>
            <a:pPr lvl="1"/>
            <a:endParaRPr lang="nl-NL" sz="2100" noProof="0">
              <a:solidFill>
                <a:schemeClr val="bg1"/>
              </a:solidFill>
              <a:latin typeface="Arial" pitchFamily="34" charset="0"/>
              <a:cs typeface="Arial"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8014" y="6099549"/>
            <a:ext cx="2741858" cy="731671"/>
          </a:xfrm>
          <a:prstGeom prst="rect">
            <a:avLst/>
          </a:prstGeom>
        </p:spPr>
      </p:pic>
      <p:sp>
        <p:nvSpPr>
          <p:cNvPr id="7" name="Picture Placeholder 6"/>
          <p:cNvSpPr>
            <a:spLocks noGrp="1"/>
          </p:cNvSpPr>
          <p:nvPr userDrawn="1">
            <p:ph type="pic" sz="quarter" idx="11"/>
          </p:nvPr>
        </p:nvSpPr>
        <p:spPr>
          <a:xfrm>
            <a:off x="168747" y="151168"/>
            <a:ext cx="10462270" cy="5555375"/>
          </a:xfrm>
          <a:prstGeom prst="roundRect">
            <a:avLst>
              <a:gd name="adj" fmla="val 2730"/>
            </a:avLst>
          </a:prstGeom>
          <a:solidFill>
            <a:schemeClr val="bg1">
              <a:lumMod val="95000"/>
            </a:schemeClr>
          </a:solidFill>
        </p:spPr>
        <p:txBody>
          <a:bodyPr anchor="ctr" anchorCtr="0">
            <a:normAutofit/>
          </a:bodyPr>
          <a:lstStyle>
            <a:lvl1pPr marL="0" indent="0">
              <a:buNone/>
              <a:defRPr sz="1050" b="0">
                <a:solidFill>
                  <a:srgbClr val="C00000"/>
                </a:solidFill>
                <a:latin typeface="Arial" pitchFamily="34" charset="0"/>
                <a:cs typeface="Arial" pitchFamily="34" charset="0"/>
              </a:defRPr>
            </a:lvl1pPr>
          </a:lstStyle>
          <a:p>
            <a:r>
              <a:rPr lang="nl-NL"/>
              <a:t>Klik op het pictogram als u een afbeelding wilt toevoegen</a:t>
            </a:r>
          </a:p>
        </p:txBody>
      </p:sp>
      <p:sp>
        <p:nvSpPr>
          <p:cNvPr id="8" name="Subtitle 2"/>
          <p:cNvSpPr>
            <a:spLocks noGrp="1"/>
          </p:cNvSpPr>
          <p:nvPr userDrawn="1">
            <p:ph type="subTitle" idx="1"/>
          </p:nvPr>
        </p:nvSpPr>
        <p:spPr>
          <a:xfrm>
            <a:off x="340150" y="1625042"/>
            <a:ext cx="10119463" cy="604667"/>
          </a:xfrm>
          <a:prstGeom prst="roundRect">
            <a:avLst>
              <a:gd name="adj" fmla="val 24321"/>
            </a:avLst>
          </a:prstGeom>
          <a:solidFill>
            <a:schemeClr val="accent1"/>
          </a:solidFill>
        </p:spPr>
        <p:txBody>
          <a:bodyPr lIns="79200" tIns="0" rIns="144000" bIns="0" anchor="ctr" anchorCtr="0">
            <a:normAutofit/>
          </a:bodyPr>
          <a:lstStyle>
            <a:lvl1pPr marL="0" indent="0" algn="l">
              <a:buNone/>
              <a:defRPr sz="2100" b="0" cap="all" baseline="0">
                <a:solidFill>
                  <a:schemeClr val="bg1"/>
                </a:solidFill>
              </a:defRPr>
            </a:lvl1pPr>
            <a:lvl2pPr marL="479969" indent="0" algn="ctr">
              <a:buNone/>
              <a:defRPr>
                <a:solidFill>
                  <a:schemeClr val="tx1">
                    <a:tint val="75000"/>
                  </a:schemeClr>
                </a:solidFill>
              </a:defRPr>
            </a:lvl2pPr>
            <a:lvl3pPr marL="959937" indent="0" algn="ctr">
              <a:buNone/>
              <a:defRPr>
                <a:solidFill>
                  <a:schemeClr val="tx1">
                    <a:tint val="75000"/>
                  </a:schemeClr>
                </a:solidFill>
              </a:defRPr>
            </a:lvl3pPr>
            <a:lvl4pPr marL="1439906" indent="0" algn="ctr">
              <a:buNone/>
              <a:defRPr>
                <a:solidFill>
                  <a:schemeClr val="tx1">
                    <a:tint val="75000"/>
                  </a:schemeClr>
                </a:solidFill>
              </a:defRPr>
            </a:lvl4pPr>
            <a:lvl5pPr marL="1919874" indent="0" algn="ctr">
              <a:buNone/>
              <a:defRPr>
                <a:solidFill>
                  <a:schemeClr val="tx1">
                    <a:tint val="75000"/>
                  </a:schemeClr>
                </a:solidFill>
              </a:defRPr>
            </a:lvl5pPr>
            <a:lvl6pPr marL="2399843" indent="0" algn="ctr">
              <a:buNone/>
              <a:defRPr>
                <a:solidFill>
                  <a:schemeClr val="tx1">
                    <a:tint val="75000"/>
                  </a:schemeClr>
                </a:solidFill>
              </a:defRPr>
            </a:lvl6pPr>
            <a:lvl7pPr marL="2879811" indent="0" algn="ctr">
              <a:buNone/>
              <a:defRPr>
                <a:solidFill>
                  <a:schemeClr val="tx1">
                    <a:tint val="75000"/>
                  </a:schemeClr>
                </a:solidFill>
              </a:defRPr>
            </a:lvl7pPr>
            <a:lvl8pPr marL="3359780" indent="0" algn="ctr">
              <a:buNone/>
              <a:defRPr>
                <a:solidFill>
                  <a:schemeClr val="tx1">
                    <a:tint val="75000"/>
                  </a:schemeClr>
                </a:solidFill>
              </a:defRPr>
            </a:lvl8pPr>
            <a:lvl9pPr marL="3839748" indent="0" algn="ctr">
              <a:buNone/>
              <a:defRPr>
                <a:solidFill>
                  <a:schemeClr val="tx1">
                    <a:tint val="75000"/>
                  </a:schemeClr>
                </a:solidFill>
              </a:defRPr>
            </a:lvl9pPr>
          </a:lstStyle>
          <a:p>
            <a:r>
              <a:rPr lang="nl-NL" noProof="0"/>
              <a:t>Klik om de ondertitelstijl van het model te bewerken</a:t>
            </a:r>
          </a:p>
        </p:txBody>
      </p:sp>
      <p:sp>
        <p:nvSpPr>
          <p:cNvPr id="2" name="Title 1"/>
          <p:cNvSpPr>
            <a:spLocks noGrp="1"/>
          </p:cNvSpPr>
          <p:nvPr userDrawn="1">
            <p:ph type="ctrTitle" hasCustomPrompt="1"/>
          </p:nvPr>
        </p:nvSpPr>
        <p:spPr>
          <a:xfrm>
            <a:off x="340150" y="302334"/>
            <a:ext cx="10119463" cy="1209333"/>
          </a:xfrm>
          <a:prstGeom prst="roundRect">
            <a:avLst>
              <a:gd name="adj" fmla="val 12645"/>
            </a:avLst>
          </a:prstGeom>
          <a:solidFill>
            <a:schemeClr val="accent1"/>
          </a:solidFill>
        </p:spPr>
        <p:txBody>
          <a:bodyPr lIns="79200" tIns="0" rIns="144000" bIns="0" anchor="ctr" anchorCtr="0">
            <a:noAutofit/>
          </a:bodyPr>
          <a:lstStyle>
            <a:lvl1pPr algn="l">
              <a:defRPr sz="3359" b="1">
                <a:solidFill>
                  <a:schemeClr val="bg1"/>
                </a:solidFill>
                <a:latin typeface="Arial" pitchFamily="34" charset="0"/>
                <a:cs typeface="Arial" pitchFamily="34" charset="0"/>
              </a:defRPr>
            </a:lvl1pPr>
          </a:lstStyle>
          <a:p>
            <a:r>
              <a:rPr lang="nl-NL" noProof="0"/>
              <a:t>CLICK TO EDIT MASTER TITLE STYLE</a:t>
            </a:r>
          </a:p>
        </p:txBody>
      </p:sp>
      <p:sp>
        <p:nvSpPr>
          <p:cNvPr id="5" name="Text Placeholder 4"/>
          <p:cNvSpPr>
            <a:spLocks noGrp="1"/>
          </p:cNvSpPr>
          <p:nvPr userDrawn="1">
            <p:ph type="body" sz="quarter" idx="10"/>
          </p:nvPr>
        </p:nvSpPr>
        <p:spPr>
          <a:xfrm>
            <a:off x="170073" y="5838813"/>
            <a:ext cx="7151967" cy="1209333"/>
          </a:xfrm>
          <a:prstGeom prst="roundRect">
            <a:avLst>
              <a:gd name="adj" fmla="val 12548"/>
            </a:avLst>
          </a:prstGeom>
          <a:solidFill>
            <a:schemeClr val="accent1"/>
          </a:solidFill>
        </p:spPr>
        <p:txBody>
          <a:bodyPr lIns="234000" tIns="0" rIns="252000" bIns="0" anchor="ctr" anchorCtr="0">
            <a:normAutofit/>
          </a:bodyPr>
          <a:lstStyle>
            <a:lvl1pPr marL="0" indent="0">
              <a:buNone/>
              <a:defRPr sz="1680">
                <a:solidFill>
                  <a:schemeClr val="bg1"/>
                </a:solidFill>
              </a:defRPr>
            </a:lvl1pPr>
          </a:lstStyle>
          <a:p>
            <a:pPr lvl="0"/>
            <a:r>
              <a:rPr lang="nl-NL"/>
              <a:t>Klik om de modelstijlen te bewerken</a:t>
            </a:r>
          </a:p>
        </p:txBody>
      </p:sp>
    </p:spTree>
    <p:extLst>
      <p:ext uri="{BB962C8B-B14F-4D97-AF65-F5344CB8AC3E}">
        <p14:creationId xmlns:p14="http://schemas.microsoft.com/office/powerpoint/2010/main" val="268202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geen header en footer">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4" name="Content Placeholder 3"/>
          <p:cNvSpPr>
            <a:spLocks noGrp="1"/>
          </p:cNvSpPr>
          <p:nvPr>
            <p:ph sz="quarter" idx="10"/>
          </p:nvPr>
        </p:nvSpPr>
        <p:spPr>
          <a:xfrm>
            <a:off x="339369" y="308304"/>
            <a:ext cx="10121028" cy="662241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9011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slide, geen header en footer">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168747" y="161165"/>
            <a:ext cx="10462270" cy="6899828"/>
          </a:xfrm>
          <a:prstGeom prst="roundRect">
            <a:avLst>
              <a:gd name="adj" fmla="val 2163"/>
            </a:avLst>
          </a:prstGeom>
          <a:solidFill>
            <a:schemeClr val="bg1">
              <a:lumMod val="95000"/>
            </a:schemeClr>
          </a:solidFill>
        </p:spPr>
        <p:txBody>
          <a:bodyPr anchor="b" anchorCtr="0">
            <a:normAutofit/>
          </a:bodyPr>
          <a:lstStyle>
            <a:lvl1pPr marL="0" indent="0">
              <a:buNone/>
              <a:defRPr sz="1050" b="0">
                <a:solidFill>
                  <a:srgbClr val="C00000"/>
                </a:solidFill>
                <a:latin typeface="Arial" pitchFamily="34" charset="0"/>
                <a:cs typeface="Arial" pitchFamily="34" charset="0"/>
              </a:defRPr>
            </a:lvl1pPr>
          </a:lstStyle>
          <a:p>
            <a:r>
              <a:rPr lang="nl-NL"/>
              <a:t>Klik op het pictogram als u een afbeelding wilt toevoegen</a:t>
            </a:r>
          </a:p>
        </p:txBody>
      </p:sp>
    </p:spTree>
    <p:extLst>
      <p:ext uri="{BB962C8B-B14F-4D97-AF65-F5344CB8AC3E}">
        <p14:creationId xmlns:p14="http://schemas.microsoft.com/office/powerpoint/2010/main" val="54750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2 kols">
    <p:spTree>
      <p:nvGrpSpPr>
        <p:cNvPr id="1" name=""/>
        <p:cNvGrpSpPr/>
        <p:nvPr/>
      </p:nvGrpSpPr>
      <p:grpSpPr>
        <a:xfrm>
          <a:off x="0" y="0"/>
          <a:ext cx="0" cy="0"/>
          <a:chOff x="0" y="0"/>
          <a:chExt cx="0" cy="0"/>
        </a:xfrm>
      </p:grpSpPr>
      <p:sp>
        <p:nvSpPr>
          <p:cNvPr id="12" name="Rounded Rectangle 11"/>
          <p:cNvSpPr/>
          <p:nvPr userDrawn="1"/>
        </p:nvSpPr>
        <p:spPr>
          <a:xfrm>
            <a:off x="168746" y="1483192"/>
            <a:ext cx="10459613" cy="5026187"/>
          </a:xfrm>
          <a:prstGeom prst="roundRect">
            <a:avLst>
              <a:gd name="adj" fmla="val 294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2" name="Title 1"/>
          <p:cNvSpPr>
            <a:spLocks noGrp="1"/>
          </p:cNvSpPr>
          <p:nvPr>
            <p:ph type="title"/>
          </p:nvPr>
        </p:nvSpPr>
        <p:spPr/>
        <p:txBody>
          <a:bodyPr/>
          <a:lstStyle/>
          <a:p>
            <a:r>
              <a:rPr lang="nl-NL"/>
              <a:t>Klik om de stijl te bewerken</a:t>
            </a:r>
          </a:p>
        </p:txBody>
      </p:sp>
      <p:sp>
        <p:nvSpPr>
          <p:cNvPr id="9" name="Content Placeholder 8"/>
          <p:cNvSpPr>
            <a:spLocks noGrp="1"/>
          </p:cNvSpPr>
          <p:nvPr>
            <p:ph sz="quarter" idx="14"/>
          </p:nvPr>
        </p:nvSpPr>
        <p:spPr>
          <a:xfrm>
            <a:off x="339367" y="1636378"/>
            <a:ext cx="4974694" cy="47239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Content Placeholder 8"/>
          <p:cNvSpPr>
            <a:spLocks noGrp="1"/>
          </p:cNvSpPr>
          <p:nvPr>
            <p:ph sz="quarter" idx="15"/>
          </p:nvPr>
        </p:nvSpPr>
        <p:spPr>
          <a:xfrm>
            <a:off x="5484919" y="1636378"/>
            <a:ext cx="4974694" cy="47239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Rounded Rectangle 12"/>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6"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8"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1"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2"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2026584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2 kols, rechts plaatje">
    <p:spTree>
      <p:nvGrpSpPr>
        <p:cNvPr id="1" name=""/>
        <p:cNvGrpSpPr/>
        <p:nvPr/>
      </p:nvGrpSpPr>
      <p:grpSpPr>
        <a:xfrm>
          <a:off x="0" y="0"/>
          <a:ext cx="0" cy="0"/>
          <a:chOff x="0" y="0"/>
          <a:chExt cx="0" cy="0"/>
        </a:xfrm>
      </p:grpSpPr>
      <p:sp>
        <p:nvSpPr>
          <p:cNvPr id="12" name="Rounded Rectangle 11"/>
          <p:cNvSpPr/>
          <p:nvPr userDrawn="1"/>
        </p:nvSpPr>
        <p:spPr>
          <a:xfrm>
            <a:off x="168746" y="1483192"/>
            <a:ext cx="10459613" cy="5026187"/>
          </a:xfrm>
          <a:prstGeom prst="roundRect">
            <a:avLst>
              <a:gd name="adj" fmla="val 294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2" name="Title 1"/>
          <p:cNvSpPr>
            <a:spLocks noGrp="1"/>
          </p:cNvSpPr>
          <p:nvPr>
            <p:ph type="title"/>
          </p:nvPr>
        </p:nvSpPr>
        <p:spPr/>
        <p:txBody>
          <a:bodyPr/>
          <a:lstStyle/>
          <a:p>
            <a:r>
              <a:rPr lang="nl-NL"/>
              <a:t>Klik om de stijl te bewerken</a:t>
            </a:r>
          </a:p>
        </p:txBody>
      </p:sp>
      <p:sp>
        <p:nvSpPr>
          <p:cNvPr id="10" name="Text Placeholder 9"/>
          <p:cNvSpPr>
            <a:spLocks noGrp="1"/>
          </p:cNvSpPr>
          <p:nvPr>
            <p:ph type="body" sz="quarter" idx="14"/>
          </p:nvPr>
        </p:nvSpPr>
        <p:spPr>
          <a:xfrm>
            <a:off x="339368" y="1634843"/>
            <a:ext cx="4974694" cy="47239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Picture Placeholder 8"/>
          <p:cNvSpPr>
            <a:spLocks noGrp="1"/>
          </p:cNvSpPr>
          <p:nvPr>
            <p:ph type="pic" sz="quarter" idx="15"/>
          </p:nvPr>
        </p:nvSpPr>
        <p:spPr>
          <a:xfrm>
            <a:off x="5485702" y="1636379"/>
            <a:ext cx="4974694" cy="4723959"/>
          </a:xfrm>
          <a:prstGeom prst="roundRect">
            <a:avLst>
              <a:gd name="adj" fmla="val 3482"/>
            </a:avLst>
          </a:prstGeom>
          <a:solidFill>
            <a:schemeClr val="bg1">
              <a:lumMod val="95000"/>
            </a:schemeClr>
          </a:solidFill>
        </p:spPr>
        <p:txBody>
          <a:bodyPr>
            <a:normAutofit/>
          </a:bodyPr>
          <a:lstStyle>
            <a:lvl1pPr>
              <a:defRPr sz="1050" b="0">
                <a:solidFill>
                  <a:srgbClr val="C00000"/>
                </a:solidFill>
                <a:latin typeface="Arial" pitchFamily="34" charset="0"/>
                <a:cs typeface="Arial" pitchFamily="34" charset="0"/>
              </a:defRPr>
            </a:lvl1pPr>
          </a:lstStyle>
          <a:p>
            <a:r>
              <a:rPr lang="nl-NL"/>
              <a:t>Klik op het pictogram als u een afbeelding wilt toevoegen</a:t>
            </a:r>
          </a:p>
        </p:txBody>
      </p:sp>
      <p:sp>
        <p:nvSpPr>
          <p:cNvPr id="13" name="Rounded Rectangle 12"/>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5"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7"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0"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1"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2544931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2 kols, links plaatje">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339368" y="1636379"/>
            <a:ext cx="4974694" cy="4723959"/>
          </a:xfrm>
          <a:prstGeom prst="roundRect">
            <a:avLst>
              <a:gd name="adj" fmla="val 3482"/>
            </a:avLst>
          </a:prstGeom>
          <a:solidFill>
            <a:schemeClr val="bg1">
              <a:lumMod val="95000"/>
            </a:schemeClr>
          </a:solidFill>
        </p:spPr>
        <p:txBody>
          <a:bodyPr>
            <a:normAutofit/>
          </a:bodyPr>
          <a:lstStyle>
            <a:lvl1pPr>
              <a:defRPr sz="1050" b="0">
                <a:solidFill>
                  <a:srgbClr val="C00000"/>
                </a:solidFill>
                <a:latin typeface="Arial" pitchFamily="34" charset="0"/>
                <a:cs typeface="Arial" pitchFamily="34" charset="0"/>
              </a:defRPr>
            </a:lvl1pPr>
          </a:lstStyle>
          <a:p>
            <a:r>
              <a:rPr lang="nl-NL"/>
              <a:t>Klik op het pictogram als u een afbeelding wilt toevoegen</a:t>
            </a:r>
          </a:p>
        </p:txBody>
      </p:sp>
      <p:sp>
        <p:nvSpPr>
          <p:cNvPr id="12" name="Rounded Rectangle 11"/>
          <p:cNvSpPr/>
          <p:nvPr userDrawn="1"/>
        </p:nvSpPr>
        <p:spPr>
          <a:xfrm>
            <a:off x="168746" y="1483192"/>
            <a:ext cx="10459613" cy="5026187"/>
          </a:xfrm>
          <a:prstGeom prst="roundRect">
            <a:avLst>
              <a:gd name="adj" fmla="val 294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2" name="Title 1"/>
          <p:cNvSpPr>
            <a:spLocks noGrp="1"/>
          </p:cNvSpPr>
          <p:nvPr>
            <p:ph type="title"/>
          </p:nvPr>
        </p:nvSpPr>
        <p:spPr/>
        <p:txBody>
          <a:bodyPr/>
          <a:lstStyle/>
          <a:p>
            <a:r>
              <a:rPr lang="nl-NL"/>
              <a:t>Klik om de stijl te bewerken</a:t>
            </a:r>
          </a:p>
        </p:txBody>
      </p:sp>
      <p:sp>
        <p:nvSpPr>
          <p:cNvPr id="10" name="Text Placeholder 9"/>
          <p:cNvSpPr>
            <a:spLocks noGrp="1"/>
          </p:cNvSpPr>
          <p:nvPr>
            <p:ph type="body" sz="quarter" idx="14"/>
          </p:nvPr>
        </p:nvSpPr>
        <p:spPr>
          <a:xfrm>
            <a:off x="5480505" y="1634843"/>
            <a:ext cx="4974694" cy="47239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Rounded Rectangle 12"/>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5"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7"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0"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1"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151878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2 kols, highlight, rechts plaat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10" name="Text Placeholder 9"/>
          <p:cNvSpPr>
            <a:spLocks noGrp="1"/>
          </p:cNvSpPr>
          <p:nvPr>
            <p:ph type="body" sz="quarter" idx="14"/>
          </p:nvPr>
        </p:nvSpPr>
        <p:spPr>
          <a:xfrm>
            <a:off x="168746" y="1483192"/>
            <a:ext cx="5144769" cy="5026292"/>
          </a:xfrm>
          <a:prstGeom prst="roundRect">
            <a:avLst>
              <a:gd name="adj" fmla="val 3274"/>
            </a:avLst>
          </a:prstGeom>
          <a:solidFill>
            <a:schemeClr val="accent1"/>
          </a:solidFill>
        </p:spPr>
        <p:txBody>
          <a:bodyPr lIns="97200" tIns="64800" rIns="144000" bIns="144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Picture Placeholder 8"/>
          <p:cNvSpPr>
            <a:spLocks noGrp="1"/>
          </p:cNvSpPr>
          <p:nvPr>
            <p:ph type="pic" sz="quarter" idx="15"/>
          </p:nvPr>
        </p:nvSpPr>
        <p:spPr>
          <a:xfrm>
            <a:off x="5399881" y="1483192"/>
            <a:ext cx="5144769" cy="5026292"/>
          </a:xfrm>
          <a:prstGeom prst="roundRect">
            <a:avLst>
              <a:gd name="adj" fmla="val 3482"/>
            </a:avLst>
          </a:prstGeom>
          <a:solidFill>
            <a:schemeClr val="bg1">
              <a:lumMod val="95000"/>
            </a:schemeClr>
          </a:solidFill>
        </p:spPr>
        <p:txBody>
          <a:bodyPr>
            <a:normAutofit/>
          </a:bodyPr>
          <a:lstStyle>
            <a:lvl1pPr>
              <a:defRPr sz="1050" b="0">
                <a:solidFill>
                  <a:srgbClr val="C00000"/>
                </a:solidFill>
                <a:latin typeface="Arial" pitchFamily="34" charset="0"/>
                <a:cs typeface="Arial" pitchFamily="34" charset="0"/>
              </a:defRPr>
            </a:lvl1pPr>
          </a:lstStyle>
          <a:p>
            <a:r>
              <a:rPr lang="nl-NL"/>
              <a:t>Klik op het pictogram als u een afbeelding wilt toevoegen</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4"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6"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18"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19"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3981380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2 kols, highlight, links plaat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10" name="Text Placeholder 9"/>
          <p:cNvSpPr>
            <a:spLocks noGrp="1"/>
          </p:cNvSpPr>
          <p:nvPr>
            <p:ph type="body" sz="quarter" idx="14"/>
          </p:nvPr>
        </p:nvSpPr>
        <p:spPr>
          <a:xfrm>
            <a:off x="5480505" y="1483192"/>
            <a:ext cx="5144769" cy="5026292"/>
          </a:xfrm>
          <a:prstGeom prst="roundRect">
            <a:avLst>
              <a:gd name="adj" fmla="val 3274"/>
            </a:avLst>
          </a:prstGeom>
          <a:solidFill>
            <a:schemeClr val="accent1"/>
          </a:solidFill>
        </p:spPr>
        <p:txBody>
          <a:bodyPr lIns="97200" tIns="64800" rIns="144000" bIns="144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Picture Placeholder 8"/>
          <p:cNvSpPr>
            <a:spLocks noGrp="1"/>
          </p:cNvSpPr>
          <p:nvPr>
            <p:ph type="pic" sz="quarter" idx="15"/>
          </p:nvPr>
        </p:nvSpPr>
        <p:spPr>
          <a:xfrm>
            <a:off x="162833" y="1483192"/>
            <a:ext cx="5144769" cy="5026292"/>
          </a:xfrm>
          <a:prstGeom prst="roundRect">
            <a:avLst>
              <a:gd name="adj" fmla="val 3482"/>
            </a:avLst>
          </a:prstGeom>
          <a:solidFill>
            <a:schemeClr val="bg1">
              <a:lumMod val="95000"/>
            </a:schemeClr>
          </a:solidFill>
        </p:spPr>
        <p:txBody>
          <a:bodyPr>
            <a:normAutofit/>
          </a:bodyPr>
          <a:lstStyle>
            <a:lvl1pPr>
              <a:defRPr sz="1050" b="0">
                <a:solidFill>
                  <a:srgbClr val="C00000"/>
                </a:solidFill>
                <a:latin typeface="Arial" pitchFamily="34" charset="0"/>
                <a:cs typeface="Arial" pitchFamily="34" charset="0"/>
              </a:defRPr>
            </a:lvl1pPr>
          </a:lstStyle>
          <a:p>
            <a:r>
              <a:rPr lang="nl-NL"/>
              <a:t>Klik op het pictogram als u een afbeelding wilt toevoegen</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4"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6"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18"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19"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2999360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2 kols, highlight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10" name="Text Placeholder 9"/>
          <p:cNvSpPr>
            <a:spLocks noGrp="1"/>
          </p:cNvSpPr>
          <p:nvPr>
            <p:ph type="body" sz="quarter" idx="14"/>
          </p:nvPr>
        </p:nvSpPr>
        <p:spPr>
          <a:xfrm>
            <a:off x="5480505" y="1483192"/>
            <a:ext cx="5144769" cy="5026292"/>
          </a:xfrm>
          <a:prstGeom prst="roundRect">
            <a:avLst>
              <a:gd name="adj" fmla="val 3274"/>
            </a:avLst>
          </a:prstGeom>
          <a:solidFill>
            <a:schemeClr val="accent1"/>
          </a:solidFill>
        </p:spPr>
        <p:txBody>
          <a:bodyPr lIns="97200" tIns="64800" rIns="144000" bIns="144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Content Placeholder 11"/>
          <p:cNvSpPr>
            <a:spLocks noGrp="1"/>
          </p:cNvSpPr>
          <p:nvPr>
            <p:ph sz="quarter" idx="15"/>
          </p:nvPr>
        </p:nvSpPr>
        <p:spPr>
          <a:xfrm>
            <a:off x="168746" y="1483192"/>
            <a:ext cx="5144769" cy="5026292"/>
          </a:xfrm>
          <a:prstGeom prst="roundRect">
            <a:avLst>
              <a:gd name="adj" fmla="val 3274"/>
            </a:avLst>
          </a:prstGeom>
          <a:ln w="12700">
            <a:solidFill>
              <a:schemeClr val="accent1"/>
            </a:solidFill>
          </a:ln>
        </p:spPr>
        <p:txBody>
          <a:bodyPr lIns="97200" tIns="64800" rIns="144000" bIns="144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Rounded Rectangle 12"/>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5"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7"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19"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0"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179332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2 kols, highlight links">
    <p:spTree>
      <p:nvGrpSpPr>
        <p:cNvPr id="1" name=""/>
        <p:cNvGrpSpPr/>
        <p:nvPr/>
      </p:nvGrpSpPr>
      <p:grpSpPr>
        <a:xfrm>
          <a:off x="0" y="0"/>
          <a:ext cx="0" cy="0"/>
          <a:chOff x="0" y="0"/>
          <a:chExt cx="0" cy="0"/>
        </a:xfrm>
      </p:grpSpPr>
      <p:sp>
        <p:nvSpPr>
          <p:cNvPr id="12" name="Content Placeholder 11"/>
          <p:cNvSpPr>
            <a:spLocks noGrp="1"/>
          </p:cNvSpPr>
          <p:nvPr>
            <p:ph sz="quarter" idx="15"/>
          </p:nvPr>
        </p:nvSpPr>
        <p:spPr>
          <a:xfrm>
            <a:off x="5480505" y="1483192"/>
            <a:ext cx="5144769" cy="5026292"/>
          </a:xfrm>
          <a:prstGeom prst="roundRect">
            <a:avLst>
              <a:gd name="adj" fmla="val 3274"/>
            </a:avLst>
          </a:prstGeom>
          <a:ln w="12700">
            <a:solidFill>
              <a:schemeClr val="accent1"/>
            </a:solidFill>
          </a:ln>
        </p:spPr>
        <p:txBody>
          <a:bodyPr lIns="97200" tIns="64800" rIns="144000" bIns="144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le 1"/>
          <p:cNvSpPr>
            <a:spLocks noGrp="1"/>
          </p:cNvSpPr>
          <p:nvPr>
            <p:ph type="title"/>
          </p:nvPr>
        </p:nvSpPr>
        <p:spPr/>
        <p:txBody>
          <a:bodyPr/>
          <a:lstStyle/>
          <a:p>
            <a:r>
              <a:rPr lang="nl-NL"/>
              <a:t>Klik om de stijl te bewerken</a:t>
            </a:r>
          </a:p>
        </p:txBody>
      </p:sp>
      <p:sp>
        <p:nvSpPr>
          <p:cNvPr id="10" name="Text Placeholder 9"/>
          <p:cNvSpPr>
            <a:spLocks noGrp="1"/>
          </p:cNvSpPr>
          <p:nvPr>
            <p:ph type="body" sz="quarter" idx="14"/>
          </p:nvPr>
        </p:nvSpPr>
        <p:spPr>
          <a:xfrm>
            <a:off x="170075" y="1485213"/>
            <a:ext cx="5144769" cy="5026292"/>
          </a:xfrm>
          <a:prstGeom prst="roundRect">
            <a:avLst>
              <a:gd name="adj" fmla="val 3274"/>
            </a:avLst>
          </a:prstGeom>
          <a:solidFill>
            <a:schemeClr val="accent1"/>
          </a:solidFill>
        </p:spPr>
        <p:txBody>
          <a:bodyPr lIns="97200" tIns="64800" rIns="144000" bIns="144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Rounded Rectangle 12"/>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5"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7"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19"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0"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221936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3 kols">
    <p:spTree>
      <p:nvGrpSpPr>
        <p:cNvPr id="1" name=""/>
        <p:cNvGrpSpPr/>
        <p:nvPr/>
      </p:nvGrpSpPr>
      <p:grpSpPr>
        <a:xfrm>
          <a:off x="0" y="0"/>
          <a:ext cx="0" cy="0"/>
          <a:chOff x="0" y="0"/>
          <a:chExt cx="0" cy="0"/>
        </a:xfrm>
      </p:grpSpPr>
      <p:sp>
        <p:nvSpPr>
          <p:cNvPr id="12" name="Rounded Rectangle 11"/>
          <p:cNvSpPr/>
          <p:nvPr userDrawn="1"/>
        </p:nvSpPr>
        <p:spPr>
          <a:xfrm>
            <a:off x="168746" y="1483192"/>
            <a:ext cx="10459613" cy="5026187"/>
          </a:xfrm>
          <a:prstGeom prst="roundRect">
            <a:avLst>
              <a:gd name="adj" fmla="val 294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2" name="Title 1"/>
          <p:cNvSpPr>
            <a:spLocks noGrp="1"/>
          </p:cNvSpPr>
          <p:nvPr>
            <p:ph type="title"/>
          </p:nvPr>
        </p:nvSpPr>
        <p:spPr/>
        <p:txBody>
          <a:bodyPr/>
          <a:lstStyle/>
          <a:p>
            <a:r>
              <a:rPr lang="nl-NL"/>
              <a:t>Klik om de stijl te bewerken</a:t>
            </a:r>
          </a:p>
        </p:txBody>
      </p:sp>
      <p:sp>
        <p:nvSpPr>
          <p:cNvPr id="9" name="Content Placeholder 8"/>
          <p:cNvSpPr>
            <a:spLocks noGrp="1"/>
          </p:cNvSpPr>
          <p:nvPr>
            <p:ph sz="quarter" idx="14"/>
          </p:nvPr>
        </p:nvSpPr>
        <p:spPr>
          <a:xfrm>
            <a:off x="339367" y="1636378"/>
            <a:ext cx="3286700" cy="47239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Content Placeholder 8"/>
          <p:cNvSpPr>
            <a:spLocks noGrp="1"/>
          </p:cNvSpPr>
          <p:nvPr>
            <p:ph sz="quarter" idx="15"/>
          </p:nvPr>
        </p:nvSpPr>
        <p:spPr>
          <a:xfrm>
            <a:off x="7171459" y="1636378"/>
            <a:ext cx="3286700" cy="47239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Content Placeholder 8"/>
          <p:cNvSpPr>
            <a:spLocks noGrp="1"/>
          </p:cNvSpPr>
          <p:nvPr>
            <p:ph sz="quarter" idx="16"/>
          </p:nvPr>
        </p:nvSpPr>
        <p:spPr>
          <a:xfrm>
            <a:off x="3755413" y="1636378"/>
            <a:ext cx="3286700" cy="47239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Rounded Rectangle 12"/>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7"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9"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2"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3"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411307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blad, foto 1">
    <p:bg>
      <p:bgPr>
        <a:solidFill>
          <a:schemeClr val="bg1"/>
        </a:solidFill>
        <a:effectLst/>
      </p:bgPr>
    </p:bg>
    <p:spTree>
      <p:nvGrpSpPr>
        <p:cNvPr id="1" name=""/>
        <p:cNvGrpSpPr/>
        <p:nvPr/>
      </p:nvGrpSpPr>
      <p:grpSpPr>
        <a:xfrm>
          <a:off x="0" y="0"/>
          <a:ext cx="0" cy="0"/>
          <a:chOff x="0" y="0"/>
          <a:chExt cx="0" cy="0"/>
        </a:xfrm>
      </p:grpSpPr>
      <p:pic>
        <p:nvPicPr>
          <p:cNvPr id="9" name="Picture 8" descr="voorkant Bieb.jpg"/>
          <p:cNvPicPr>
            <a:picLocks noChangeAspect="1"/>
          </p:cNvPicPr>
          <p:nvPr userDrawn="1"/>
        </p:nvPicPr>
        <p:blipFill>
          <a:blip r:embed="rId2" cstate="print"/>
          <a:stretch>
            <a:fillRect/>
          </a:stretch>
        </p:blipFill>
        <p:spPr>
          <a:xfrm>
            <a:off x="0" y="122437"/>
            <a:ext cx="10799763" cy="5650379"/>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799763" cy="7199313"/>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55376"/>
            <a:ext cx="10799763" cy="415960"/>
          </a:xfrm>
          <a:prstGeom prst="rect">
            <a:avLst/>
          </a:prstGeom>
        </p:spPr>
      </p:pic>
      <p:sp>
        <p:nvSpPr>
          <p:cNvPr id="12" name="Subtitle 2"/>
          <p:cNvSpPr>
            <a:spLocks noGrp="1"/>
          </p:cNvSpPr>
          <p:nvPr userDrawn="1">
            <p:ph type="subTitle" idx="1"/>
          </p:nvPr>
        </p:nvSpPr>
        <p:spPr>
          <a:xfrm>
            <a:off x="340150" y="1625042"/>
            <a:ext cx="10119463" cy="604667"/>
          </a:xfrm>
          <a:prstGeom prst="roundRect">
            <a:avLst>
              <a:gd name="adj" fmla="val 24321"/>
            </a:avLst>
          </a:prstGeom>
          <a:solidFill>
            <a:schemeClr val="accent1"/>
          </a:solidFill>
        </p:spPr>
        <p:txBody>
          <a:bodyPr lIns="79200" tIns="0" rIns="144000" bIns="0" anchor="ctr" anchorCtr="0">
            <a:normAutofit/>
          </a:bodyPr>
          <a:lstStyle>
            <a:lvl1pPr marL="0" indent="0" algn="l">
              <a:buNone/>
              <a:defRPr sz="2100" b="0" cap="all" baseline="0">
                <a:solidFill>
                  <a:schemeClr val="bg1"/>
                </a:solidFill>
              </a:defRPr>
            </a:lvl1pPr>
            <a:lvl2pPr marL="479969" indent="0" algn="ctr">
              <a:buNone/>
              <a:defRPr>
                <a:solidFill>
                  <a:schemeClr val="tx1">
                    <a:tint val="75000"/>
                  </a:schemeClr>
                </a:solidFill>
              </a:defRPr>
            </a:lvl2pPr>
            <a:lvl3pPr marL="959937" indent="0" algn="ctr">
              <a:buNone/>
              <a:defRPr>
                <a:solidFill>
                  <a:schemeClr val="tx1">
                    <a:tint val="75000"/>
                  </a:schemeClr>
                </a:solidFill>
              </a:defRPr>
            </a:lvl3pPr>
            <a:lvl4pPr marL="1439906" indent="0" algn="ctr">
              <a:buNone/>
              <a:defRPr>
                <a:solidFill>
                  <a:schemeClr val="tx1">
                    <a:tint val="75000"/>
                  </a:schemeClr>
                </a:solidFill>
              </a:defRPr>
            </a:lvl4pPr>
            <a:lvl5pPr marL="1919874" indent="0" algn="ctr">
              <a:buNone/>
              <a:defRPr>
                <a:solidFill>
                  <a:schemeClr val="tx1">
                    <a:tint val="75000"/>
                  </a:schemeClr>
                </a:solidFill>
              </a:defRPr>
            </a:lvl5pPr>
            <a:lvl6pPr marL="2399843" indent="0" algn="ctr">
              <a:buNone/>
              <a:defRPr>
                <a:solidFill>
                  <a:schemeClr val="tx1">
                    <a:tint val="75000"/>
                  </a:schemeClr>
                </a:solidFill>
              </a:defRPr>
            </a:lvl6pPr>
            <a:lvl7pPr marL="2879811" indent="0" algn="ctr">
              <a:buNone/>
              <a:defRPr>
                <a:solidFill>
                  <a:schemeClr val="tx1">
                    <a:tint val="75000"/>
                  </a:schemeClr>
                </a:solidFill>
              </a:defRPr>
            </a:lvl7pPr>
            <a:lvl8pPr marL="3359780" indent="0" algn="ctr">
              <a:buNone/>
              <a:defRPr>
                <a:solidFill>
                  <a:schemeClr val="tx1">
                    <a:tint val="75000"/>
                  </a:schemeClr>
                </a:solidFill>
              </a:defRPr>
            </a:lvl8pPr>
            <a:lvl9pPr marL="3839748" indent="0" algn="ctr">
              <a:buNone/>
              <a:defRPr>
                <a:solidFill>
                  <a:schemeClr val="tx1">
                    <a:tint val="75000"/>
                  </a:schemeClr>
                </a:solidFill>
              </a:defRPr>
            </a:lvl9pPr>
          </a:lstStyle>
          <a:p>
            <a:r>
              <a:rPr lang="nl-NL" noProof="0"/>
              <a:t>Klik om de ondertitelstijl van het model te bewerken</a:t>
            </a:r>
          </a:p>
        </p:txBody>
      </p:sp>
      <p:sp>
        <p:nvSpPr>
          <p:cNvPr id="13" name="Title 1"/>
          <p:cNvSpPr>
            <a:spLocks noGrp="1"/>
          </p:cNvSpPr>
          <p:nvPr userDrawn="1">
            <p:ph type="ctrTitle" hasCustomPrompt="1"/>
          </p:nvPr>
        </p:nvSpPr>
        <p:spPr>
          <a:xfrm>
            <a:off x="340150" y="302334"/>
            <a:ext cx="10119463" cy="1209333"/>
          </a:xfrm>
          <a:prstGeom prst="roundRect">
            <a:avLst>
              <a:gd name="adj" fmla="val 12645"/>
            </a:avLst>
          </a:prstGeom>
          <a:solidFill>
            <a:schemeClr val="accent1"/>
          </a:solidFill>
        </p:spPr>
        <p:txBody>
          <a:bodyPr lIns="79200" tIns="0" rIns="144000" bIns="0" anchor="ctr" anchorCtr="0">
            <a:noAutofit/>
          </a:bodyPr>
          <a:lstStyle>
            <a:lvl1pPr algn="l">
              <a:defRPr sz="3359" b="1">
                <a:solidFill>
                  <a:schemeClr val="bg1"/>
                </a:solidFill>
                <a:latin typeface="Arial" pitchFamily="34" charset="0"/>
                <a:cs typeface="Arial" pitchFamily="34" charset="0"/>
              </a:defRPr>
            </a:lvl1pPr>
          </a:lstStyle>
          <a:p>
            <a:r>
              <a:rPr lang="nl-NL" noProof="0"/>
              <a:t>CLICK TO EDIT MASTER TITLE STYLE</a:t>
            </a:r>
          </a:p>
        </p:txBody>
      </p:sp>
      <p:sp>
        <p:nvSpPr>
          <p:cNvPr id="11" name="AutoShape 2"/>
          <p:cNvSpPr>
            <a:spLocks/>
          </p:cNvSpPr>
          <p:nvPr userDrawn="1"/>
        </p:nvSpPr>
        <p:spPr bwMode="auto">
          <a:xfrm>
            <a:off x="6945537" y="5838813"/>
            <a:ext cx="3684733" cy="1209333"/>
          </a:xfrm>
          <a:prstGeom prst="roundRect">
            <a:avLst>
              <a:gd name="adj" fmla="val 11415"/>
            </a:avLst>
          </a:prstGeom>
          <a:solidFill>
            <a:schemeClr val="accent1"/>
          </a:solidFill>
          <a:ln w="25400">
            <a:noFill/>
            <a:miter lim="800000"/>
            <a:headEnd/>
            <a:tailEnd/>
          </a:ln>
        </p:spPr>
        <p:txBody>
          <a:bodyPr lIns="0" tIns="0" rIns="0" bIns="0" anchor="ctr"/>
          <a:lstStyle/>
          <a:p>
            <a:pPr lvl="1"/>
            <a:endParaRPr lang="nl-NL" sz="2100" noProof="0">
              <a:solidFill>
                <a:schemeClr val="bg1"/>
              </a:solidFill>
              <a:latin typeface="Arial" pitchFamily="34" charset="0"/>
              <a:cs typeface="Arial" pitchFamily="34" charset="0"/>
            </a:endParaRP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68014" y="6099549"/>
            <a:ext cx="2741858" cy="731671"/>
          </a:xfrm>
          <a:prstGeom prst="rect">
            <a:avLst/>
          </a:prstGeom>
        </p:spPr>
      </p:pic>
      <p:sp>
        <p:nvSpPr>
          <p:cNvPr id="17" name="Text Placeholder 4"/>
          <p:cNvSpPr>
            <a:spLocks noGrp="1"/>
          </p:cNvSpPr>
          <p:nvPr>
            <p:ph type="body" sz="quarter" idx="10"/>
          </p:nvPr>
        </p:nvSpPr>
        <p:spPr>
          <a:xfrm>
            <a:off x="170073" y="5838813"/>
            <a:ext cx="7151967" cy="1209333"/>
          </a:xfrm>
          <a:prstGeom prst="roundRect">
            <a:avLst>
              <a:gd name="adj" fmla="val 12548"/>
            </a:avLst>
          </a:prstGeom>
          <a:solidFill>
            <a:schemeClr val="accent1"/>
          </a:solidFill>
        </p:spPr>
        <p:txBody>
          <a:bodyPr lIns="234000" tIns="0" rIns="252000" bIns="0" anchor="ctr" anchorCtr="0">
            <a:normAutofit/>
          </a:bodyPr>
          <a:lstStyle>
            <a:lvl1pPr marL="0" indent="0">
              <a:buNone/>
              <a:defRPr sz="1680">
                <a:solidFill>
                  <a:schemeClr val="bg1"/>
                </a:solidFill>
              </a:defRPr>
            </a:lvl1pPr>
          </a:lstStyle>
          <a:p>
            <a:pPr lvl="0"/>
            <a:r>
              <a:rPr lang="nl-NL"/>
              <a:t>Klik om de modelstijlen te bewerken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3 kols, highligh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9" name="Content Placeholder 8"/>
          <p:cNvSpPr>
            <a:spLocks noGrp="1"/>
          </p:cNvSpPr>
          <p:nvPr>
            <p:ph sz="quarter" idx="14"/>
          </p:nvPr>
        </p:nvSpPr>
        <p:spPr>
          <a:xfrm>
            <a:off x="169493" y="1480517"/>
            <a:ext cx="3401500" cy="5043860"/>
          </a:xfrm>
          <a:prstGeom prst="roundRect">
            <a:avLst>
              <a:gd name="adj" fmla="val 5029"/>
            </a:avLst>
          </a:prstGeom>
          <a:solidFill>
            <a:schemeClr val="accent1"/>
          </a:solidFill>
          <a:ln>
            <a:solidFill>
              <a:srgbClr val="4FB3CF"/>
            </a:solidFill>
          </a:ln>
        </p:spPr>
        <p:txBody>
          <a:bodyPr lIns="90000" tIns="6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6" name="Content Placeholder 8"/>
          <p:cNvSpPr>
            <a:spLocks noGrp="1"/>
          </p:cNvSpPr>
          <p:nvPr>
            <p:ph sz="quarter" idx="16"/>
          </p:nvPr>
        </p:nvSpPr>
        <p:spPr>
          <a:xfrm>
            <a:off x="3698840" y="1480517"/>
            <a:ext cx="3401500" cy="5043860"/>
          </a:xfrm>
          <a:prstGeom prst="roundRect">
            <a:avLst>
              <a:gd name="adj" fmla="val 5029"/>
            </a:avLst>
          </a:prstGeom>
          <a:solidFill>
            <a:schemeClr val="bg1"/>
          </a:solidFill>
          <a:ln w="12700">
            <a:solidFill>
              <a:srgbClr val="4FB3CF"/>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7" name="Content Placeholder 8"/>
          <p:cNvSpPr>
            <a:spLocks noGrp="1"/>
          </p:cNvSpPr>
          <p:nvPr>
            <p:ph sz="quarter" idx="17"/>
          </p:nvPr>
        </p:nvSpPr>
        <p:spPr>
          <a:xfrm>
            <a:off x="7228188" y="1480517"/>
            <a:ext cx="3401500" cy="5043860"/>
          </a:xfrm>
          <a:prstGeom prst="roundRect">
            <a:avLst>
              <a:gd name="adj" fmla="val 5029"/>
            </a:avLst>
          </a:prstGeom>
          <a:solidFill>
            <a:schemeClr val="bg1"/>
          </a:solidFill>
          <a:ln w="12700">
            <a:solidFill>
              <a:srgbClr val="4FB3CF"/>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4"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8"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1"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2"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2073473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3 kols, highlight 2">
    <p:spTree>
      <p:nvGrpSpPr>
        <p:cNvPr id="1" name=""/>
        <p:cNvGrpSpPr/>
        <p:nvPr/>
      </p:nvGrpSpPr>
      <p:grpSpPr>
        <a:xfrm>
          <a:off x="0" y="0"/>
          <a:ext cx="0" cy="0"/>
          <a:chOff x="0" y="0"/>
          <a:chExt cx="0" cy="0"/>
        </a:xfrm>
      </p:grpSpPr>
      <p:sp>
        <p:nvSpPr>
          <p:cNvPr id="16" name="Content Placeholder 8"/>
          <p:cNvSpPr>
            <a:spLocks noGrp="1"/>
          </p:cNvSpPr>
          <p:nvPr>
            <p:ph sz="quarter" idx="16"/>
          </p:nvPr>
        </p:nvSpPr>
        <p:spPr>
          <a:xfrm>
            <a:off x="7228188"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le 1"/>
          <p:cNvSpPr>
            <a:spLocks noGrp="1"/>
          </p:cNvSpPr>
          <p:nvPr>
            <p:ph type="title"/>
          </p:nvPr>
        </p:nvSpPr>
        <p:spPr/>
        <p:txBody>
          <a:bodyPr/>
          <a:lstStyle/>
          <a:p>
            <a:r>
              <a:rPr lang="nl-NL"/>
              <a:t>Klik om de stijl te bewerken</a:t>
            </a:r>
          </a:p>
        </p:txBody>
      </p:sp>
      <p:sp>
        <p:nvSpPr>
          <p:cNvPr id="9" name="Content Placeholder 8"/>
          <p:cNvSpPr>
            <a:spLocks noGrp="1"/>
          </p:cNvSpPr>
          <p:nvPr>
            <p:ph sz="quarter" idx="14"/>
          </p:nvPr>
        </p:nvSpPr>
        <p:spPr>
          <a:xfrm>
            <a:off x="3699132" y="1480517"/>
            <a:ext cx="3401500" cy="5043860"/>
          </a:xfrm>
          <a:prstGeom prst="roundRect">
            <a:avLst>
              <a:gd name="adj" fmla="val 5029"/>
            </a:avLst>
          </a:prstGeom>
          <a:solidFill>
            <a:schemeClr val="accent1"/>
          </a:solidFill>
        </p:spPr>
        <p:txBody>
          <a:bodyPr lIns="90000" tIns="6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7" name="Content Placeholder 8"/>
          <p:cNvSpPr>
            <a:spLocks noGrp="1"/>
          </p:cNvSpPr>
          <p:nvPr>
            <p:ph sz="quarter" idx="17"/>
          </p:nvPr>
        </p:nvSpPr>
        <p:spPr>
          <a:xfrm>
            <a:off x="168746"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4"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8"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1"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2"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4215804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3 kols, highligh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9" name="Content Placeholder 8"/>
          <p:cNvSpPr>
            <a:spLocks noGrp="1"/>
          </p:cNvSpPr>
          <p:nvPr>
            <p:ph sz="quarter" idx="14"/>
          </p:nvPr>
        </p:nvSpPr>
        <p:spPr>
          <a:xfrm>
            <a:off x="7229517" y="1480517"/>
            <a:ext cx="3401500" cy="5043860"/>
          </a:xfrm>
          <a:prstGeom prst="roundRect">
            <a:avLst>
              <a:gd name="adj" fmla="val 5029"/>
            </a:avLst>
          </a:prstGeom>
          <a:solidFill>
            <a:schemeClr val="accent1"/>
          </a:solidFill>
        </p:spPr>
        <p:txBody>
          <a:bodyPr lIns="90000" tIns="6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6" name="Content Placeholder 8"/>
          <p:cNvSpPr>
            <a:spLocks noGrp="1"/>
          </p:cNvSpPr>
          <p:nvPr>
            <p:ph sz="quarter" idx="16"/>
          </p:nvPr>
        </p:nvSpPr>
        <p:spPr>
          <a:xfrm>
            <a:off x="3698840"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7" name="Content Placeholder 8"/>
          <p:cNvSpPr>
            <a:spLocks noGrp="1"/>
          </p:cNvSpPr>
          <p:nvPr>
            <p:ph sz="quarter" idx="17"/>
          </p:nvPr>
        </p:nvSpPr>
        <p:spPr>
          <a:xfrm>
            <a:off x="168746"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4"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8"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1"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2"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105526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3 kols, foto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16" name="Content Placeholder 8"/>
          <p:cNvSpPr>
            <a:spLocks noGrp="1"/>
          </p:cNvSpPr>
          <p:nvPr>
            <p:ph sz="quarter" idx="16"/>
          </p:nvPr>
        </p:nvSpPr>
        <p:spPr>
          <a:xfrm>
            <a:off x="3698840"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Picture Placeholder 9"/>
          <p:cNvSpPr>
            <a:spLocks noGrp="1"/>
          </p:cNvSpPr>
          <p:nvPr>
            <p:ph type="pic" sz="quarter" idx="17"/>
          </p:nvPr>
        </p:nvSpPr>
        <p:spPr>
          <a:xfrm>
            <a:off x="168745" y="1483192"/>
            <a:ext cx="3401500" cy="5041186"/>
          </a:xfrm>
          <a:prstGeom prst="roundRect">
            <a:avLst>
              <a:gd name="adj" fmla="val 5057"/>
            </a:avLst>
          </a:prstGeom>
          <a:solidFill>
            <a:schemeClr val="bg1">
              <a:lumMod val="95000"/>
            </a:schemeClr>
          </a:solidFill>
        </p:spPr>
        <p:txBody>
          <a:bodyPr>
            <a:normAutofit/>
          </a:bodyPr>
          <a:lstStyle>
            <a:lvl1pPr>
              <a:defRPr sz="1050" b="0" baseline="0">
                <a:solidFill>
                  <a:srgbClr val="C00000"/>
                </a:solidFill>
              </a:defRPr>
            </a:lvl1pPr>
          </a:lstStyle>
          <a:p>
            <a:r>
              <a:rPr lang="nl-NL"/>
              <a:t>Klik op het pictogram als u een afbeelding wilt toevoegen</a:t>
            </a:r>
          </a:p>
        </p:txBody>
      </p:sp>
      <p:sp>
        <p:nvSpPr>
          <p:cNvPr id="13" name="Content Placeholder 8"/>
          <p:cNvSpPr>
            <a:spLocks noGrp="1"/>
          </p:cNvSpPr>
          <p:nvPr>
            <p:ph sz="quarter" idx="18"/>
          </p:nvPr>
        </p:nvSpPr>
        <p:spPr>
          <a:xfrm>
            <a:off x="7228188"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5"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8"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1"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2"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2394606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3 kols, fo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16" name="Content Placeholder 8"/>
          <p:cNvSpPr>
            <a:spLocks noGrp="1"/>
          </p:cNvSpPr>
          <p:nvPr>
            <p:ph sz="quarter" idx="16"/>
          </p:nvPr>
        </p:nvSpPr>
        <p:spPr>
          <a:xfrm>
            <a:off x="168746"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Picture Placeholder 9"/>
          <p:cNvSpPr>
            <a:spLocks noGrp="1"/>
          </p:cNvSpPr>
          <p:nvPr>
            <p:ph type="pic" sz="quarter" idx="17"/>
          </p:nvPr>
        </p:nvSpPr>
        <p:spPr>
          <a:xfrm>
            <a:off x="3699132" y="1483192"/>
            <a:ext cx="3401500" cy="5041186"/>
          </a:xfrm>
          <a:prstGeom prst="roundRect">
            <a:avLst>
              <a:gd name="adj" fmla="val 5057"/>
            </a:avLst>
          </a:prstGeom>
          <a:solidFill>
            <a:schemeClr val="bg1">
              <a:lumMod val="95000"/>
            </a:schemeClr>
          </a:solidFill>
        </p:spPr>
        <p:txBody>
          <a:bodyPr>
            <a:normAutofit/>
          </a:bodyPr>
          <a:lstStyle>
            <a:lvl1pPr>
              <a:defRPr sz="1050" b="0" baseline="0">
                <a:solidFill>
                  <a:srgbClr val="C00000"/>
                </a:solidFill>
              </a:defRPr>
            </a:lvl1pPr>
          </a:lstStyle>
          <a:p>
            <a:r>
              <a:rPr lang="nl-NL"/>
              <a:t>Klik op het pictogram als u een afbeelding wilt toevoegen</a:t>
            </a:r>
          </a:p>
        </p:txBody>
      </p:sp>
      <p:sp>
        <p:nvSpPr>
          <p:cNvPr id="13" name="Content Placeholder 8"/>
          <p:cNvSpPr>
            <a:spLocks noGrp="1"/>
          </p:cNvSpPr>
          <p:nvPr>
            <p:ph sz="quarter" idx="18"/>
          </p:nvPr>
        </p:nvSpPr>
        <p:spPr>
          <a:xfrm>
            <a:off x="7228188"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5"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8"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1"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2"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3869827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3 kols, foto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16" name="Content Placeholder 8"/>
          <p:cNvSpPr>
            <a:spLocks noGrp="1"/>
          </p:cNvSpPr>
          <p:nvPr>
            <p:ph sz="quarter" idx="16"/>
          </p:nvPr>
        </p:nvSpPr>
        <p:spPr>
          <a:xfrm>
            <a:off x="168746"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Picture Placeholder 9"/>
          <p:cNvSpPr>
            <a:spLocks noGrp="1"/>
          </p:cNvSpPr>
          <p:nvPr>
            <p:ph type="pic" sz="quarter" idx="17"/>
          </p:nvPr>
        </p:nvSpPr>
        <p:spPr>
          <a:xfrm>
            <a:off x="7229517" y="1483192"/>
            <a:ext cx="3401500" cy="5041186"/>
          </a:xfrm>
          <a:prstGeom prst="roundRect">
            <a:avLst>
              <a:gd name="adj" fmla="val 5057"/>
            </a:avLst>
          </a:prstGeom>
          <a:solidFill>
            <a:schemeClr val="bg1">
              <a:lumMod val="95000"/>
            </a:schemeClr>
          </a:solidFill>
        </p:spPr>
        <p:txBody>
          <a:bodyPr>
            <a:normAutofit/>
          </a:bodyPr>
          <a:lstStyle>
            <a:lvl1pPr>
              <a:defRPr sz="1050" b="0" baseline="0">
                <a:solidFill>
                  <a:srgbClr val="C00000"/>
                </a:solidFill>
              </a:defRPr>
            </a:lvl1pPr>
          </a:lstStyle>
          <a:p>
            <a:r>
              <a:rPr lang="nl-NL"/>
              <a:t>Klik op het pictogram als u een afbeelding wilt toevoegen</a:t>
            </a:r>
          </a:p>
        </p:txBody>
      </p:sp>
      <p:sp>
        <p:nvSpPr>
          <p:cNvPr id="13" name="Content Placeholder 8"/>
          <p:cNvSpPr>
            <a:spLocks noGrp="1"/>
          </p:cNvSpPr>
          <p:nvPr>
            <p:ph sz="quarter" idx="18"/>
          </p:nvPr>
        </p:nvSpPr>
        <p:spPr>
          <a:xfrm>
            <a:off x="3699132"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5"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8"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1"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2"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61984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3 kols, foto, highligh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16" name="Content Placeholder 8"/>
          <p:cNvSpPr>
            <a:spLocks noGrp="1"/>
          </p:cNvSpPr>
          <p:nvPr>
            <p:ph sz="quarter" idx="16"/>
          </p:nvPr>
        </p:nvSpPr>
        <p:spPr>
          <a:xfrm>
            <a:off x="3698840"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Content Placeholder 8"/>
          <p:cNvSpPr>
            <a:spLocks noGrp="1"/>
          </p:cNvSpPr>
          <p:nvPr>
            <p:ph sz="quarter" idx="14"/>
          </p:nvPr>
        </p:nvSpPr>
        <p:spPr>
          <a:xfrm>
            <a:off x="7229517" y="1480517"/>
            <a:ext cx="3401500" cy="5043860"/>
          </a:xfrm>
          <a:prstGeom prst="roundRect">
            <a:avLst>
              <a:gd name="adj" fmla="val 5029"/>
            </a:avLst>
          </a:prstGeom>
          <a:solidFill>
            <a:schemeClr val="accent1"/>
          </a:solidFill>
        </p:spPr>
        <p:txBody>
          <a:bodyPr lIns="90000" tIns="6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Picture Placeholder 9"/>
          <p:cNvSpPr>
            <a:spLocks noGrp="1"/>
          </p:cNvSpPr>
          <p:nvPr>
            <p:ph type="pic" sz="quarter" idx="17"/>
          </p:nvPr>
        </p:nvSpPr>
        <p:spPr>
          <a:xfrm>
            <a:off x="168745" y="1483192"/>
            <a:ext cx="3401500" cy="5041186"/>
          </a:xfrm>
          <a:prstGeom prst="roundRect">
            <a:avLst>
              <a:gd name="adj" fmla="val 5057"/>
            </a:avLst>
          </a:prstGeom>
          <a:solidFill>
            <a:schemeClr val="bg1">
              <a:lumMod val="95000"/>
            </a:schemeClr>
          </a:solidFill>
        </p:spPr>
        <p:txBody>
          <a:bodyPr>
            <a:normAutofit/>
          </a:bodyPr>
          <a:lstStyle>
            <a:lvl1pPr>
              <a:defRPr sz="1050" b="0" baseline="0">
                <a:solidFill>
                  <a:srgbClr val="C00000"/>
                </a:solidFill>
              </a:defRPr>
            </a:lvl1pPr>
          </a:lstStyle>
          <a:p>
            <a:r>
              <a:rPr lang="nl-NL"/>
              <a:t>Klik op het pictogram als u een afbeelding wilt toevoegen</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4"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7"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0"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1"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3988266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3 kols, foto, highlight 2">
    <p:spTree>
      <p:nvGrpSpPr>
        <p:cNvPr id="1" name=""/>
        <p:cNvGrpSpPr/>
        <p:nvPr/>
      </p:nvGrpSpPr>
      <p:grpSpPr>
        <a:xfrm>
          <a:off x="0" y="0"/>
          <a:ext cx="0" cy="0"/>
          <a:chOff x="0" y="0"/>
          <a:chExt cx="0" cy="0"/>
        </a:xfrm>
      </p:grpSpPr>
      <p:sp>
        <p:nvSpPr>
          <p:cNvPr id="10" name="Picture Placeholder 9"/>
          <p:cNvSpPr>
            <a:spLocks noGrp="1"/>
          </p:cNvSpPr>
          <p:nvPr>
            <p:ph type="pic" sz="quarter" idx="17"/>
          </p:nvPr>
        </p:nvSpPr>
        <p:spPr>
          <a:xfrm>
            <a:off x="3699132" y="1483192"/>
            <a:ext cx="3401500" cy="5041186"/>
          </a:xfrm>
          <a:prstGeom prst="roundRect">
            <a:avLst>
              <a:gd name="adj" fmla="val 5057"/>
            </a:avLst>
          </a:prstGeom>
          <a:solidFill>
            <a:schemeClr val="bg1">
              <a:lumMod val="95000"/>
            </a:schemeClr>
          </a:solidFill>
        </p:spPr>
        <p:txBody>
          <a:bodyPr>
            <a:normAutofit/>
          </a:bodyPr>
          <a:lstStyle>
            <a:lvl1pPr>
              <a:defRPr sz="1050" b="0" baseline="0">
                <a:solidFill>
                  <a:srgbClr val="C00000"/>
                </a:solidFill>
              </a:defRPr>
            </a:lvl1pPr>
          </a:lstStyle>
          <a:p>
            <a:r>
              <a:rPr lang="nl-NL"/>
              <a:t>Klik op het pictogram als u een afbeelding wilt toevoegen</a:t>
            </a:r>
          </a:p>
        </p:txBody>
      </p:sp>
      <p:sp>
        <p:nvSpPr>
          <p:cNvPr id="2" name="Title 1"/>
          <p:cNvSpPr>
            <a:spLocks noGrp="1"/>
          </p:cNvSpPr>
          <p:nvPr>
            <p:ph type="title"/>
          </p:nvPr>
        </p:nvSpPr>
        <p:spPr/>
        <p:txBody>
          <a:bodyPr/>
          <a:lstStyle/>
          <a:p>
            <a:r>
              <a:rPr lang="nl-NL"/>
              <a:t>Klik om de stijl te bewerken</a:t>
            </a:r>
          </a:p>
        </p:txBody>
      </p:sp>
      <p:sp>
        <p:nvSpPr>
          <p:cNvPr id="9" name="Content Placeholder 8"/>
          <p:cNvSpPr>
            <a:spLocks noGrp="1"/>
          </p:cNvSpPr>
          <p:nvPr>
            <p:ph sz="quarter" idx="14"/>
          </p:nvPr>
        </p:nvSpPr>
        <p:spPr>
          <a:xfrm>
            <a:off x="168746" y="1480517"/>
            <a:ext cx="3401500" cy="5043860"/>
          </a:xfrm>
          <a:prstGeom prst="roundRect">
            <a:avLst>
              <a:gd name="adj" fmla="val 5029"/>
            </a:avLst>
          </a:prstGeom>
          <a:solidFill>
            <a:schemeClr val="accent1"/>
          </a:solidFill>
        </p:spPr>
        <p:txBody>
          <a:bodyPr lIns="90000" tIns="6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6" name="Content Placeholder 8"/>
          <p:cNvSpPr>
            <a:spLocks noGrp="1"/>
          </p:cNvSpPr>
          <p:nvPr>
            <p:ph sz="quarter" idx="16"/>
          </p:nvPr>
        </p:nvSpPr>
        <p:spPr>
          <a:xfrm>
            <a:off x="7228188"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4"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7"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0"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1"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4096766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3 kols, foto, highlight 3">
    <p:spTree>
      <p:nvGrpSpPr>
        <p:cNvPr id="1" name=""/>
        <p:cNvGrpSpPr/>
        <p:nvPr/>
      </p:nvGrpSpPr>
      <p:grpSpPr>
        <a:xfrm>
          <a:off x="0" y="0"/>
          <a:ext cx="0" cy="0"/>
          <a:chOff x="0" y="0"/>
          <a:chExt cx="0" cy="0"/>
        </a:xfrm>
      </p:grpSpPr>
      <p:sp>
        <p:nvSpPr>
          <p:cNvPr id="16" name="Content Placeholder 8"/>
          <p:cNvSpPr>
            <a:spLocks noGrp="1"/>
          </p:cNvSpPr>
          <p:nvPr>
            <p:ph sz="quarter" idx="16"/>
          </p:nvPr>
        </p:nvSpPr>
        <p:spPr>
          <a:xfrm>
            <a:off x="168746"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Picture Placeholder 9"/>
          <p:cNvSpPr>
            <a:spLocks noGrp="1"/>
          </p:cNvSpPr>
          <p:nvPr>
            <p:ph type="pic" sz="quarter" idx="17"/>
          </p:nvPr>
        </p:nvSpPr>
        <p:spPr>
          <a:xfrm>
            <a:off x="7229517" y="1483192"/>
            <a:ext cx="3401500" cy="5041186"/>
          </a:xfrm>
          <a:prstGeom prst="roundRect">
            <a:avLst>
              <a:gd name="adj" fmla="val 5057"/>
            </a:avLst>
          </a:prstGeom>
          <a:solidFill>
            <a:schemeClr val="bg1">
              <a:lumMod val="95000"/>
            </a:schemeClr>
          </a:solidFill>
        </p:spPr>
        <p:txBody>
          <a:bodyPr>
            <a:normAutofit/>
          </a:bodyPr>
          <a:lstStyle>
            <a:lvl1pPr>
              <a:defRPr sz="1050" b="0" baseline="0">
                <a:solidFill>
                  <a:srgbClr val="C00000"/>
                </a:solidFill>
              </a:defRPr>
            </a:lvl1pPr>
          </a:lstStyle>
          <a:p>
            <a:r>
              <a:rPr lang="nl-NL"/>
              <a:t>Klik op het pictogram als u een afbeelding wilt toevoegen</a:t>
            </a:r>
          </a:p>
        </p:txBody>
      </p:sp>
      <p:sp>
        <p:nvSpPr>
          <p:cNvPr id="2" name="Title 1"/>
          <p:cNvSpPr>
            <a:spLocks noGrp="1"/>
          </p:cNvSpPr>
          <p:nvPr>
            <p:ph type="title"/>
          </p:nvPr>
        </p:nvSpPr>
        <p:spPr/>
        <p:txBody>
          <a:bodyPr/>
          <a:lstStyle/>
          <a:p>
            <a:r>
              <a:rPr lang="nl-NL"/>
              <a:t>Klik om de stijl te bewerken</a:t>
            </a:r>
          </a:p>
        </p:txBody>
      </p:sp>
      <p:sp>
        <p:nvSpPr>
          <p:cNvPr id="9" name="Content Placeholder 8"/>
          <p:cNvSpPr>
            <a:spLocks noGrp="1"/>
          </p:cNvSpPr>
          <p:nvPr>
            <p:ph sz="quarter" idx="14"/>
          </p:nvPr>
        </p:nvSpPr>
        <p:spPr>
          <a:xfrm>
            <a:off x="3699132" y="1480517"/>
            <a:ext cx="3401500" cy="5043860"/>
          </a:xfrm>
          <a:prstGeom prst="roundRect">
            <a:avLst>
              <a:gd name="adj" fmla="val 5029"/>
            </a:avLst>
          </a:prstGeom>
          <a:solidFill>
            <a:schemeClr val="accent1"/>
          </a:solidFill>
        </p:spPr>
        <p:txBody>
          <a:bodyPr lIns="90000" tIns="6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4"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7"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0"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1"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3908395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3 kols, foto, highlight 4">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7229517" y="1480517"/>
            <a:ext cx="3401500" cy="5043860"/>
          </a:xfrm>
          <a:prstGeom prst="roundRect">
            <a:avLst>
              <a:gd name="adj" fmla="val 5029"/>
            </a:avLst>
          </a:prstGeom>
          <a:solidFill>
            <a:schemeClr val="accent1"/>
          </a:solidFill>
        </p:spPr>
        <p:txBody>
          <a:bodyPr lIns="90000" tIns="6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6" name="Content Placeholder 8"/>
          <p:cNvSpPr>
            <a:spLocks noGrp="1"/>
          </p:cNvSpPr>
          <p:nvPr>
            <p:ph sz="quarter" idx="16"/>
          </p:nvPr>
        </p:nvSpPr>
        <p:spPr>
          <a:xfrm>
            <a:off x="168746" y="1480517"/>
            <a:ext cx="3401500" cy="5043860"/>
          </a:xfrm>
          <a:prstGeom prst="roundRect">
            <a:avLst>
              <a:gd name="adj" fmla="val 5029"/>
            </a:avLst>
          </a:prstGeom>
          <a:solidFill>
            <a:schemeClr val="bg1"/>
          </a:solidFill>
          <a:ln w="12700">
            <a:solidFill>
              <a:schemeClr val="accent1"/>
            </a:solidFill>
          </a:ln>
        </p:spPr>
        <p:txBody>
          <a:bodyPr lIns="90000" tIns="648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Picture Placeholder 9"/>
          <p:cNvSpPr>
            <a:spLocks noGrp="1"/>
          </p:cNvSpPr>
          <p:nvPr>
            <p:ph type="pic" sz="quarter" idx="17"/>
          </p:nvPr>
        </p:nvSpPr>
        <p:spPr>
          <a:xfrm>
            <a:off x="3699132" y="1483192"/>
            <a:ext cx="3401500" cy="5041186"/>
          </a:xfrm>
          <a:prstGeom prst="roundRect">
            <a:avLst>
              <a:gd name="adj" fmla="val 5057"/>
            </a:avLst>
          </a:prstGeom>
          <a:solidFill>
            <a:schemeClr val="bg1">
              <a:lumMod val="95000"/>
            </a:schemeClr>
          </a:solidFill>
        </p:spPr>
        <p:txBody>
          <a:bodyPr>
            <a:normAutofit/>
          </a:bodyPr>
          <a:lstStyle>
            <a:lvl1pPr>
              <a:defRPr sz="1050" b="0" baseline="0">
                <a:solidFill>
                  <a:srgbClr val="C00000"/>
                </a:solidFill>
              </a:defRPr>
            </a:lvl1pPr>
          </a:lstStyle>
          <a:p>
            <a:r>
              <a:rPr lang="nl-NL"/>
              <a:t>Klik op het pictogram als u een afbeelding wilt toevoegen</a:t>
            </a:r>
          </a:p>
        </p:txBody>
      </p:sp>
      <p:sp>
        <p:nvSpPr>
          <p:cNvPr id="2" name="Title 1"/>
          <p:cNvSpPr>
            <a:spLocks noGrp="1"/>
          </p:cNvSpPr>
          <p:nvPr>
            <p:ph type="title"/>
          </p:nvPr>
        </p:nvSpPr>
        <p:spPr/>
        <p:txBody>
          <a:bodyPr/>
          <a:lstStyle/>
          <a:p>
            <a:r>
              <a:rPr lang="nl-NL"/>
              <a:t>Klik om de stijl te bewerken</a:t>
            </a:r>
          </a:p>
        </p:txBody>
      </p:sp>
      <p:sp>
        <p:nvSpPr>
          <p:cNvPr id="12" name="Rounded Rectangle 11"/>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4"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7"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20"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1"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312196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 foto 2">
    <p:bg>
      <p:bgPr>
        <a:solidFill>
          <a:schemeClr val="bg1"/>
        </a:solidFill>
        <a:effectLst/>
      </p:bgPr>
    </p:bg>
    <p:spTree>
      <p:nvGrpSpPr>
        <p:cNvPr id="1" name=""/>
        <p:cNvGrpSpPr/>
        <p:nvPr/>
      </p:nvGrpSpPr>
      <p:grpSpPr>
        <a:xfrm>
          <a:off x="0" y="0"/>
          <a:ext cx="0" cy="0"/>
          <a:chOff x="0" y="0"/>
          <a:chExt cx="0" cy="0"/>
        </a:xfrm>
      </p:grpSpPr>
      <p:pic>
        <p:nvPicPr>
          <p:cNvPr id="12" name="Picture 11" descr="voorkant Bieb.jpg"/>
          <p:cNvPicPr>
            <a:picLocks noChangeAspect="1"/>
          </p:cNvPicPr>
          <p:nvPr userDrawn="1"/>
        </p:nvPicPr>
        <p:blipFill>
          <a:blip r:embed="rId2" cstate="print"/>
          <a:stretch>
            <a:fillRect/>
          </a:stretch>
        </p:blipFill>
        <p:spPr>
          <a:xfrm>
            <a:off x="0" y="84642"/>
            <a:ext cx="10799763" cy="5631584"/>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799763" cy="7199313"/>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55376"/>
            <a:ext cx="10799763" cy="415960"/>
          </a:xfrm>
          <a:prstGeom prst="rect">
            <a:avLst/>
          </a:prstGeom>
        </p:spPr>
      </p:pic>
      <p:sp>
        <p:nvSpPr>
          <p:cNvPr id="16" name="Subtitle 2"/>
          <p:cNvSpPr>
            <a:spLocks noGrp="1"/>
          </p:cNvSpPr>
          <p:nvPr userDrawn="1">
            <p:ph type="subTitle" idx="1"/>
          </p:nvPr>
        </p:nvSpPr>
        <p:spPr>
          <a:xfrm>
            <a:off x="340150" y="1625042"/>
            <a:ext cx="10119463" cy="604667"/>
          </a:xfrm>
          <a:prstGeom prst="roundRect">
            <a:avLst>
              <a:gd name="adj" fmla="val 24321"/>
            </a:avLst>
          </a:prstGeom>
          <a:solidFill>
            <a:schemeClr val="accent1"/>
          </a:solidFill>
        </p:spPr>
        <p:txBody>
          <a:bodyPr lIns="79200" tIns="0" rIns="144000" bIns="0" anchor="ctr" anchorCtr="0">
            <a:normAutofit/>
          </a:bodyPr>
          <a:lstStyle>
            <a:lvl1pPr marL="0" indent="0" algn="l">
              <a:buNone/>
              <a:defRPr sz="2100" b="0" cap="all" baseline="0">
                <a:solidFill>
                  <a:schemeClr val="bg1"/>
                </a:solidFill>
              </a:defRPr>
            </a:lvl1pPr>
            <a:lvl2pPr marL="479969" indent="0" algn="ctr">
              <a:buNone/>
              <a:defRPr>
                <a:solidFill>
                  <a:schemeClr val="tx1">
                    <a:tint val="75000"/>
                  </a:schemeClr>
                </a:solidFill>
              </a:defRPr>
            </a:lvl2pPr>
            <a:lvl3pPr marL="959937" indent="0" algn="ctr">
              <a:buNone/>
              <a:defRPr>
                <a:solidFill>
                  <a:schemeClr val="tx1">
                    <a:tint val="75000"/>
                  </a:schemeClr>
                </a:solidFill>
              </a:defRPr>
            </a:lvl3pPr>
            <a:lvl4pPr marL="1439906" indent="0" algn="ctr">
              <a:buNone/>
              <a:defRPr>
                <a:solidFill>
                  <a:schemeClr val="tx1">
                    <a:tint val="75000"/>
                  </a:schemeClr>
                </a:solidFill>
              </a:defRPr>
            </a:lvl4pPr>
            <a:lvl5pPr marL="1919874" indent="0" algn="ctr">
              <a:buNone/>
              <a:defRPr>
                <a:solidFill>
                  <a:schemeClr val="tx1">
                    <a:tint val="75000"/>
                  </a:schemeClr>
                </a:solidFill>
              </a:defRPr>
            </a:lvl5pPr>
            <a:lvl6pPr marL="2399843" indent="0" algn="ctr">
              <a:buNone/>
              <a:defRPr>
                <a:solidFill>
                  <a:schemeClr val="tx1">
                    <a:tint val="75000"/>
                  </a:schemeClr>
                </a:solidFill>
              </a:defRPr>
            </a:lvl6pPr>
            <a:lvl7pPr marL="2879811" indent="0" algn="ctr">
              <a:buNone/>
              <a:defRPr>
                <a:solidFill>
                  <a:schemeClr val="tx1">
                    <a:tint val="75000"/>
                  </a:schemeClr>
                </a:solidFill>
              </a:defRPr>
            </a:lvl7pPr>
            <a:lvl8pPr marL="3359780" indent="0" algn="ctr">
              <a:buNone/>
              <a:defRPr>
                <a:solidFill>
                  <a:schemeClr val="tx1">
                    <a:tint val="75000"/>
                  </a:schemeClr>
                </a:solidFill>
              </a:defRPr>
            </a:lvl8pPr>
            <a:lvl9pPr marL="3839748" indent="0" algn="ctr">
              <a:buNone/>
              <a:defRPr>
                <a:solidFill>
                  <a:schemeClr val="tx1">
                    <a:tint val="75000"/>
                  </a:schemeClr>
                </a:solidFill>
              </a:defRPr>
            </a:lvl9pPr>
          </a:lstStyle>
          <a:p>
            <a:r>
              <a:rPr lang="nl-NL" noProof="0"/>
              <a:t>Klik om de ondertitelstijl van het model te bewerken</a:t>
            </a:r>
          </a:p>
        </p:txBody>
      </p:sp>
      <p:sp>
        <p:nvSpPr>
          <p:cNvPr id="17" name="Title 1"/>
          <p:cNvSpPr>
            <a:spLocks noGrp="1"/>
          </p:cNvSpPr>
          <p:nvPr userDrawn="1">
            <p:ph type="ctrTitle" hasCustomPrompt="1"/>
          </p:nvPr>
        </p:nvSpPr>
        <p:spPr>
          <a:xfrm>
            <a:off x="340150" y="302334"/>
            <a:ext cx="10119463" cy="1209333"/>
          </a:xfrm>
          <a:prstGeom prst="roundRect">
            <a:avLst>
              <a:gd name="adj" fmla="val 12645"/>
            </a:avLst>
          </a:prstGeom>
          <a:solidFill>
            <a:schemeClr val="accent1"/>
          </a:solidFill>
        </p:spPr>
        <p:txBody>
          <a:bodyPr lIns="79200" tIns="0" rIns="144000" bIns="0" anchor="ctr" anchorCtr="0">
            <a:noAutofit/>
          </a:bodyPr>
          <a:lstStyle>
            <a:lvl1pPr algn="l">
              <a:defRPr sz="3359" b="1">
                <a:solidFill>
                  <a:schemeClr val="bg1"/>
                </a:solidFill>
                <a:latin typeface="Arial" pitchFamily="34" charset="0"/>
                <a:cs typeface="Arial" pitchFamily="34" charset="0"/>
              </a:defRPr>
            </a:lvl1pPr>
          </a:lstStyle>
          <a:p>
            <a:r>
              <a:rPr lang="nl-NL" noProof="0"/>
              <a:t>CLICK TO EDIT MASTER TITLE STYLE</a:t>
            </a:r>
          </a:p>
        </p:txBody>
      </p:sp>
      <p:sp>
        <p:nvSpPr>
          <p:cNvPr id="10" name="AutoShape 2"/>
          <p:cNvSpPr>
            <a:spLocks/>
          </p:cNvSpPr>
          <p:nvPr userDrawn="1"/>
        </p:nvSpPr>
        <p:spPr bwMode="auto">
          <a:xfrm>
            <a:off x="6945537" y="5838813"/>
            <a:ext cx="3684733" cy="1209333"/>
          </a:xfrm>
          <a:prstGeom prst="roundRect">
            <a:avLst>
              <a:gd name="adj" fmla="val 11415"/>
            </a:avLst>
          </a:prstGeom>
          <a:solidFill>
            <a:schemeClr val="accent1"/>
          </a:solidFill>
          <a:ln w="25400">
            <a:noFill/>
            <a:miter lim="800000"/>
            <a:headEnd/>
            <a:tailEnd/>
          </a:ln>
        </p:spPr>
        <p:txBody>
          <a:bodyPr lIns="0" tIns="0" rIns="0" bIns="0" anchor="ctr"/>
          <a:lstStyle/>
          <a:p>
            <a:pPr lvl="1"/>
            <a:endParaRPr lang="nl-NL" sz="2100" noProof="0">
              <a:solidFill>
                <a:schemeClr val="bg1"/>
              </a:solidFill>
              <a:latin typeface="Arial" pitchFamily="34" charset="0"/>
              <a:cs typeface="Arial" pitchFamily="34" charset="0"/>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68014" y="6099549"/>
            <a:ext cx="2741858" cy="731671"/>
          </a:xfrm>
          <a:prstGeom prst="rect">
            <a:avLst/>
          </a:prstGeom>
        </p:spPr>
      </p:pic>
      <p:sp>
        <p:nvSpPr>
          <p:cNvPr id="13" name="Text Placeholder 4"/>
          <p:cNvSpPr>
            <a:spLocks noGrp="1"/>
          </p:cNvSpPr>
          <p:nvPr>
            <p:ph type="body" sz="quarter" idx="10"/>
          </p:nvPr>
        </p:nvSpPr>
        <p:spPr>
          <a:xfrm>
            <a:off x="170073" y="5838813"/>
            <a:ext cx="7151967" cy="1209333"/>
          </a:xfrm>
          <a:prstGeom prst="roundRect">
            <a:avLst>
              <a:gd name="adj" fmla="val 12548"/>
            </a:avLst>
          </a:prstGeom>
          <a:solidFill>
            <a:schemeClr val="accent1"/>
          </a:solidFill>
        </p:spPr>
        <p:txBody>
          <a:bodyPr lIns="234000" tIns="0" rIns="252000" bIns="0" anchor="ctr" anchorCtr="0">
            <a:normAutofit/>
          </a:bodyPr>
          <a:lstStyle>
            <a:lvl1pPr marL="0" indent="0">
              <a:buNone/>
              <a:defRPr sz="1680">
                <a:solidFill>
                  <a:schemeClr val="bg1"/>
                </a:solidFill>
              </a:defRPr>
            </a:lvl1pPr>
          </a:lstStyle>
          <a:p>
            <a:pPr lvl="0"/>
            <a:r>
              <a:rPr lang="nl-NL"/>
              <a:t>Klik om de modelstijlen te bewerken</a:t>
            </a:r>
          </a:p>
        </p:txBody>
      </p:sp>
    </p:spTree>
    <p:extLst>
      <p:ext uri="{BB962C8B-B14F-4D97-AF65-F5344CB8AC3E}">
        <p14:creationId xmlns:p14="http://schemas.microsoft.com/office/powerpoint/2010/main" val="3808583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to slide tekst links">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168747" y="161166"/>
            <a:ext cx="10462270" cy="6353214"/>
          </a:xfrm>
          <a:prstGeom prst="roundRect">
            <a:avLst>
              <a:gd name="adj" fmla="val 2416"/>
            </a:avLst>
          </a:prstGeom>
          <a:solidFill>
            <a:schemeClr val="bg1">
              <a:lumMod val="95000"/>
            </a:schemeClr>
          </a:solidFill>
        </p:spPr>
        <p:txBody>
          <a:bodyPr anchor="b" anchorCtr="0">
            <a:normAutofit/>
          </a:bodyPr>
          <a:lstStyle>
            <a:lvl1pPr marL="0" indent="0">
              <a:buNone/>
              <a:defRPr sz="1050" b="0">
                <a:solidFill>
                  <a:srgbClr val="C00000"/>
                </a:solidFill>
                <a:latin typeface="Arial" pitchFamily="34" charset="0"/>
                <a:cs typeface="Arial" pitchFamily="34" charset="0"/>
              </a:defRPr>
            </a:lvl1pPr>
          </a:lstStyle>
          <a:p>
            <a:r>
              <a:rPr lang="nl-NL"/>
              <a:t>Klik op het pictogram als u een afbeelding wilt toevoegen</a:t>
            </a:r>
          </a:p>
        </p:txBody>
      </p:sp>
      <p:sp>
        <p:nvSpPr>
          <p:cNvPr id="14" name="Title 1"/>
          <p:cNvSpPr>
            <a:spLocks noGrp="1"/>
          </p:cNvSpPr>
          <p:nvPr>
            <p:ph type="title"/>
          </p:nvPr>
        </p:nvSpPr>
        <p:spPr>
          <a:xfrm>
            <a:off x="339368" y="308304"/>
            <a:ext cx="4981765" cy="1174887"/>
          </a:xfrm>
        </p:spPr>
        <p:txBody>
          <a:bodyPr>
            <a:normAutofit/>
          </a:bodyPr>
          <a:lstStyle>
            <a:lvl1pPr>
              <a:defRPr sz="2520"/>
            </a:lvl1pPr>
          </a:lstStyle>
          <a:p>
            <a:r>
              <a:rPr lang="nl-NL"/>
              <a:t>Klik om de stijl te bewerken</a:t>
            </a:r>
          </a:p>
        </p:txBody>
      </p:sp>
      <p:sp>
        <p:nvSpPr>
          <p:cNvPr id="16" name="Text Placeholder 15"/>
          <p:cNvSpPr>
            <a:spLocks noGrp="1"/>
          </p:cNvSpPr>
          <p:nvPr>
            <p:ph type="body" sz="quarter" idx="15"/>
          </p:nvPr>
        </p:nvSpPr>
        <p:spPr>
          <a:xfrm>
            <a:off x="339368" y="1664842"/>
            <a:ext cx="4981765" cy="2720794"/>
          </a:xfrm>
          <a:prstGeom prst="roundRect">
            <a:avLst>
              <a:gd name="adj" fmla="val 5184"/>
            </a:avLst>
          </a:prstGeom>
          <a:solidFill>
            <a:schemeClr val="bg1"/>
          </a:solidFill>
          <a:ln w="12700">
            <a:solidFill>
              <a:schemeClr val="accent1"/>
            </a:solidFill>
          </a:ln>
        </p:spPr>
        <p:txBody>
          <a:bodyPr lIns="79200" tIns="61200" rIns="144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Rounded Rectangle 14"/>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8" name="Text Placeholder 6"/>
          <p:cNvSpPr>
            <a:spLocks noGrp="1"/>
          </p:cNvSpPr>
          <p:nvPr>
            <p:ph type="body" sz="quarter" idx="16"/>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20"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12"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13"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1992897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to slide, tekst rechts">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168747" y="161166"/>
            <a:ext cx="10462270" cy="6353214"/>
          </a:xfrm>
          <a:prstGeom prst="roundRect">
            <a:avLst>
              <a:gd name="adj" fmla="val 2416"/>
            </a:avLst>
          </a:prstGeom>
          <a:solidFill>
            <a:schemeClr val="bg1">
              <a:lumMod val="95000"/>
            </a:schemeClr>
          </a:solidFill>
        </p:spPr>
        <p:txBody>
          <a:bodyPr anchor="ctr" anchorCtr="0">
            <a:normAutofit/>
          </a:bodyPr>
          <a:lstStyle>
            <a:lvl1pPr marL="0" indent="0">
              <a:buNone/>
              <a:defRPr sz="1050" b="0">
                <a:solidFill>
                  <a:srgbClr val="C00000"/>
                </a:solidFill>
                <a:latin typeface="Arial" pitchFamily="34" charset="0"/>
                <a:cs typeface="Arial" pitchFamily="34" charset="0"/>
              </a:defRPr>
            </a:lvl1pPr>
          </a:lstStyle>
          <a:p>
            <a:r>
              <a:rPr lang="nl-NL"/>
              <a:t>Klik op het pictogram als u een afbeelding wilt toevoegen</a:t>
            </a:r>
          </a:p>
        </p:txBody>
      </p:sp>
      <p:sp>
        <p:nvSpPr>
          <p:cNvPr id="14" name="Title 1"/>
          <p:cNvSpPr>
            <a:spLocks noGrp="1"/>
          </p:cNvSpPr>
          <p:nvPr>
            <p:ph type="title"/>
          </p:nvPr>
        </p:nvSpPr>
        <p:spPr>
          <a:xfrm>
            <a:off x="5476395" y="308304"/>
            <a:ext cx="4981765" cy="1174887"/>
          </a:xfrm>
        </p:spPr>
        <p:txBody>
          <a:bodyPr>
            <a:normAutofit/>
          </a:bodyPr>
          <a:lstStyle>
            <a:lvl1pPr>
              <a:defRPr sz="2520"/>
            </a:lvl1pPr>
          </a:lstStyle>
          <a:p>
            <a:r>
              <a:rPr lang="nl-NL"/>
              <a:t>Klik om de stijl te bewerken</a:t>
            </a:r>
          </a:p>
        </p:txBody>
      </p:sp>
      <p:sp>
        <p:nvSpPr>
          <p:cNvPr id="15" name="Text Placeholder 15"/>
          <p:cNvSpPr>
            <a:spLocks noGrp="1"/>
          </p:cNvSpPr>
          <p:nvPr>
            <p:ph type="body" sz="quarter" idx="15"/>
          </p:nvPr>
        </p:nvSpPr>
        <p:spPr>
          <a:xfrm>
            <a:off x="5480506" y="1664842"/>
            <a:ext cx="4981765" cy="2720794"/>
          </a:xfrm>
          <a:prstGeom prst="roundRect">
            <a:avLst>
              <a:gd name="adj" fmla="val 5184"/>
            </a:avLst>
          </a:prstGeom>
          <a:solidFill>
            <a:schemeClr val="bg1"/>
          </a:solidFill>
          <a:ln w="12700">
            <a:solidFill>
              <a:schemeClr val="accent1"/>
            </a:solidFill>
          </a:ln>
        </p:spPr>
        <p:txBody>
          <a:bodyPr lIns="79200" tIns="61200" rIns="144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6" name="Rounded Rectangle 15"/>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8" name="Text Placeholder 6"/>
          <p:cNvSpPr>
            <a:spLocks noGrp="1"/>
          </p:cNvSpPr>
          <p:nvPr>
            <p:ph type="body" sz="quarter" idx="16"/>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20"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12"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13"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2160343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co met footer">
    <p:spTree>
      <p:nvGrpSpPr>
        <p:cNvPr id="1" name=""/>
        <p:cNvGrpSpPr/>
        <p:nvPr/>
      </p:nvGrpSpPr>
      <p:grpSpPr>
        <a:xfrm>
          <a:off x="0" y="0"/>
          <a:ext cx="0" cy="0"/>
          <a:chOff x="0" y="0"/>
          <a:chExt cx="0" cy="0"/>
        </a:xfrm>
      </p:grpSpPr>
      <p:sp>
        <p:nvSpPr>
          <p:cNvPr id="8" name="Rounded Rectangle 7"/>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0"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2"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15"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16"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2709638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179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inde slide Surf">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4" name="Picture 3"/>
          <p:cNvPicPr>
            <a:picLocks noChangeAspect="1"/>
          </p:cNvPicPr>
          <p:nvPr userDrawn="1"/>
        </p:nvPicPr>
        <p:blipFill>
          <a:blip r:embed="rId2" cstate="print"/>
          <a:stretch>
            <a:fillRect/>
          </a:stretch>
        </p:blipFill>
        <p:spPr>
          <a:xfrm>
            <a:off x="650547" y="2514645"/>
            <a:ext cx="519648" cy="511951"/>
          </a:xfrm>
          <a:prstGeom prst="rect">
            <a:avLst/>
          </a:prstGeom>
        </p:spPr>
      </p:pic>
      <p:sp>
        <p:nvSpPr>
          <p:cNvPr id="5" name="TextBox 4"/>
          <p:cNvSpPr txBox="1"/>
          <p:nvPr userDrawn="1"/>
        </p:nvSpPr>
        <p:spPr>
          <a:xfrm>
            <a:off x="657062" y="4309863"/>
            <a:ext cx="612215" cy="516936"/>
          </a:xfrm>
          <a:prstGeom prst="rect">
            <a:avLst/>
          </a:prstGeom>
          <a:noFill/>
        </p:spPr>
        <p:txBody>
          <a:bodyPr wrap="square" lIns="0" tIns="0" rIns="0" bIns="0" rtlCol="0">
            <a:spAutoFit/>
          </a:bodyPr>
          <a:lstStyle/>
          <a:p>
            <a:r>
              <a:rPr lang="en-US" sz="3359" b="1">
                <a:latin typeface="Verdana"/>
              </a:rPr>
              <a:t>W</a:t>
            </a:r>
          </a:p>
        </p:txBody>
      </p:sp>
      <p:pic>
        <p:nvPicPr>
          <p:cNvPr id="6" name="Picture 5"/>
          <p:cNvPicPr>
            <a:picLocks noChangeAspect="1"/>
          </p:cNvPicPr>
          <p:nvPr userDrawn="1"/>
        </p:nvPicPr>
        <p:blipFill rotWithShape="1">
          <a:blip r:embed="rId3" cstate="print"/>
          <a:srcRect l="15710" t="25985" r="10978" b="26771"/>
          <a:stretch/>
        </p:blipFill>
        <p:spPr>
          <a:xfrm>
            <a:off x="687638" y="879916"/>
            <a:ext cx="595263" cy="377917"/>
          </a:xfrm>
          <a:prstGeom prst="rect">
            <a:avLst/>
          </a:prstGeom>
        </p:spPr>
      </p:pic>
      <p:pic>
        <p:nvPicPr>
          <p:cNvPr id="7" name="Picture 6"/>
          <p:cNvPicPr>
            <a:picLocks noChangeAspect="1"/>
          </p:cNvPicPr>
          <p:nvPr userDrawn="1"/>
        </p:nvPicPr>
        <p:blipFill rotWithShape="1">
          <a:blip r:embed="rId4" cstate="print"/>
          <a:srcRect l="16248" t="16610" r="12305" b="16953"/>
          <a:stretch/>
        </p:blipFill>
        <p:spPr>
          <a:xfrm>
            <a:off x="687638" y="5228470"/>
            <a:ext cx="510225" cy="453500"/>
          </a:xfrm>
          <a:prstGeom prst="rect">
            <a:avLst/>
          </a:prstGeom>
        </p:spPr>
      </p:pic>
      <p:pic>
        <p:nvPicPr>
          <p:cNvPr id="10" name="Picture 9"/>
          <p:cNvPicPr>
            <a:picLocks noChangeAspect="1"/>
          </p:cNvPicPr>
          <p:nvPr userDrawn="1"/>
        </p:nvPicPr>
        <p:blipFill rotWithShape="1">
          <a:blip r:embed="rId5" cstate="print"/>
          <a:srcRect l="20095" t="23375" r="24921" b="18180"/>
          <a:stretch/>
        </p:blipFill>
        <p:spPr>
          <a:xfrm>
            <a:off x="687638" y="1659489"/>
            <a:ext cx="595263" cy="453500"/>
          </a:xfrm>
          <a:prstGeom prst="rect">
            <a:avLst/>
          </a:prstGeom>
        </p:spPr>
      </p:pic>
      <p:pic>
        <p:nvPicPr>
          <p:cNvPr id="13" name="Picture 12" descr="linked.png"/>
          <p:cNvPicPr>
            <a:picLocks noChangeAspect="1"/>
          </p:cNvPicPr>
          <p:nvPr userDrawn="1"/>
        </p:nvPicPr>
        <p:blipFill>
          <a:blip r:embed="rId6" cstate="print"/>
          <a:srcRect l="10784" t="10784" r="10784" b="10784"/>
          <a:stretch>
            <a:fillRect/>
          </a:stretch>
        </p:blipFill>
        <p:spPr>
          <a:xfrm>
            <a:off x="691911" y="3428252"/>
            <a:ext cx="539988" cy="479954"/>
          </a:xfrm>
          <a:prstGeom prst="rect">
            <a:avLst/>
          </a:prstGeom>
        </p:spPr>
      </p:pic>
      <p:sp>
        <p:nvSpPr>
          <p:cNvPr id="17" name="Text Placeholder 7"/>
          <p:cNvSpPr>
            <a:spLocks noGrp="1"/>
          </p:cNvSpPr>
          <p:nvPr>
            <p:ph type="body" sz="quarter" idx="12" hasCustomPrompt="1"/>
          </p:nvPr>
        </p:nvSpPr>
        <p:spPr>
          <a:xfrm>
            <a:off x="1487827" y="927155"/>
            <a:ext cx="8972568" cy="283438"/>
          </a:xfrm>
        </p:spPr>
        <p:txBody>
          <a:bodyPr/>
          <a:lstStyle>
            <a:lvl1pPr>
              <a:defRPr sz="1680" b="0">
                <a:solidFill>
                  <a:schemeClr val="bg1"/>
                </a:solidFill>
              </a:defRPr>
            </a:lvl1pPr>
          </a:lstStyle>
          <a:p>
            <a:pPr lvl="0"/>
            <a:r>
              <a:rPr lang="en-US"/>
              <a:t>[Email]</a:t>
            </a:r>
            <a:endParaRPr lang="nl-NL"/>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0610" y="6083624"/>
            <a:ext cx="1409986" cy="440754"/>
          </a:xfrm>
          <a:prstGeom prst="rect">
            <a:avLst/>
          </a:prstGeom>
        </p:spPr>
      </p:pic>
      <p:sp>
        <p:nvSpPr>
          <p:cNvPr id="19" name="Text Placeholder 7"/>
          <p:cNvSpPr>
            <a:spLocks noGrp="1"/>
          </p:cNvSpPr>
          <p:nvPr>
            <p:ph type="body" sz="quarter" idx="13" hasCustomPrompt="1"/>
          </p:nvPr>
        </p:nvSpPr>
        <p:spPr>
          <a:xfrm>
            <a:off x="1487827" y="1702024"/>
            <a:ext cx="8972568" cy="283438"/>
          </a:xfrm>
        </p:spPr>
        <p:txBody>
          <a:bodyPr/>
          <a:lstStyle>
            <a:lvl1pPr>
              <a:defRPr sz="1680" b="0">
                <a:solidFill>
                  <a:schemeClr val="bg1"/>
                </a:solidFill>
              </a:defRPr>
            </a:lvl1pPr>
          </a:lstStyle>
          <a:p>
            <a:pPr lvl="0"/>
            <a:r>
              <a:rPr lang="en-US"/>
              <a:t>[@</a:t>
            </a:r>
            <a:r>
              <a:rPr lang="en-US" err="1"/>
              <a:t>twiternaam</a:t>
            </a:r>
            <a:r>
              <a:rPr lang="en-US"/>
              <a:t>]</a:t>
            </a:r>
            <a:endParaRPr lang="nl-NL"/>
          </a:p>
        </p:txBody>
      </p:sp>
      <p:sp>
        <p:nvSpPr>
          <p:cNvPr id="20" name="Text Placeholder 7"/>
          <p:cNvSpPr>
            <a:spLocks noGrp="1"/>
          </p:cNvSpPr>
          <p:nvPr>
            <p:ph type="body" sz="quarter" idx="14" hasCustomPrompt="1"/>
          </p:nvPr>
        </p:nvSpPr>
        <p:spPr>
          <a:xfrm>
            <a:off x="1487827" y="2628902"/>
            <a:ext cx="8972568" cy="283438"/>
          </a:xfrm>
        </p:spPr>
        <p:txBody>
          <a:bodyPr/>
          <a:lstStyle>
            <a:lvl1pPr>
              <a:defRPr sz="1680" b="0">
                <a:solidFill>
                  <a:schemeClr val="bg1"/>
                </a:solidFill>
              </a:defRPr>
            </a:lvl1pPr>
          </a:lstStyle>
          <a:p>
            <a:pPr lvl="0"/>
            <a:r>
              <a:rPr lang="en-US"/>
              <a:t>[Skype </a:t>
            </a:r>
            <a:r>
              <a:rPr lang="en-US" err="1"/>
              <a:t>adres</a:t>
            </a:r>
            <a:r>
              <a:rPr lang="en-US"/>
              <a:t>]</a:t>
            </a:r>
            <a:endParaRPr lang="nl-NL"/>
          </a:p>
        </p:txBody>
      </p:sp>
      <p:sp>
        <p:nvSpPr>
          <p:cNvPr id="21" name="Text Placeholder 7"/>
          <p:cNvSpPr>
            <a:spLocks noGrp="1"/>
          </p:cNvSpPr>
          <p:nvPr>
            <p:ph type="body" sz="quarter" idx="15" hasCustomPrompt="1"/>
          </p:nvPr>
        </p:nvSpPr>
        <p:spPr>
          <a:xfrm>
            <a:off x="1487827" y="3526510"/>
            <a:ext cx="8972568" cy="283438"/>
          </a:xfrm>
        </p:spPr>
        <p:txBody>
          <a:bodyPr/>
          <a:lstStyle>
            <a:lvl1pPr>
              <a:defRPr sz="1680" b="0">
                <a:solidFill>
                  <a:schemeClr val="bg1"/>
                </a:solidFill>
              </a:defRPr>
            </a:lvl1pPr>
          </a:lstStyle>
          <a:p>
            <a:pPr lvl="0"/>
            <a:r>
              <a:rPr lang="en-US"/>
              <a:t>[LinkedIn </a:t>
            </a:r>
            <a:r>
              <a:rPr lang="en-US" err="1"/>
              <a:t>adres</a:t>
            </a:r>
            <a:r>
              <a:rPr lang="en-US"/>
              <a:t>]</a:t>
            </a:r>
            <a:endParaRPr lang="nl-NL"/>
          </a:p>
        </p:txBody>
      </p:sp>
      <p:sp>
        <p:nvSpPr>
          <p:cNvPr id="22" name="Text Placeholder 7"/>
          <p:cNvSpPr>
            <a:spLocks noGrp="1"/>
          </p:cNvSpPr>
          <p:nvPr>
            <p:ph type="body" sz="quarter" idx="16" hasCustomPrompt="1"/>
          </p:nvPr>
        </p:nvSpPr>
        <p:spPr>
          <a:xfrm>
            <a:off x="1487827" y="4426619"/>
            <a:ext cx="8972568" cy="283438"/>
          </a:xfrm>
        </p:spPr>
        <p:txBody>
          <a:bodyPr/>
          <a:lstStyle>
            <a:lvl1pPr>
              <a:defRPr sz="1680" b="0">
                <a:solidFill>
                  <a:schemeClr val="bg1"/>
                </a:solidFill>
              </a:defRPr>
            </a:lvl1pPr>
          </a:lstStyle>
          <a:p>
            <a:pPr lvl="0"/>
            <a:r>
              <a:rPr lang="en-US"/>
              <a:t>www.surf.nl</a:t>
            </a:r>
            <a:endParaRPr lang="nl-NL"/>
          </a:p>
        </p:txBody>
      </p:sp>
      <p:sp>
        <p:nvSpPr>
          <p:cNvPr id="23" name="Text Placeholder 7"/>
          <p:cNvSpPr>
            <a:spLocks noGrp="1"/>
          </p:cNvSpPr>
          <p:nvPr>
            <p:ph type="body" sz="quarter" idx="17" hasCustomPrompt="1"/>
          </p:nvPr>
        </p:nvSpPr>
        <p:spPr>
          <a:xfrm>
            <a:off x="1487827" y="5313501"/>
            <a:ext cx="8972568" cy="283438"/>
          </a:xfrm>
        </p:spPr>
        <p:txBody>
          <a:bodyPr/>
          <a:lstStyle>
            <a:lvl1pPr>
              <a:defRPr sz="1680" b="0">
                <a:solidFill>
                  <a:schemeClr val="bg1"/>
                </a:solidFill>
              </a:defRPr>
            </a:lvl1pPr>
          </a:lstStyle>
          <a:p>
            <a:pPr lvl="0"/>
            <a:r>
              <a:rPr lang="en-US"/>
              <a:t>[</a:t>
            </a:r>
            <a:r>
              <a:rPr lang="en-US" err="1"/>
              <a:t>Telefoon</a:t>
            </a:r>
            <a:r>
              <a:rPr lang="en-US"/>
              <a:t>]</a:t>
            </a:r>
            <a:endParaRPr lang="nl-NL"/>
          </a:p>
        </p:txBody>
      </p:sp>
      <p:sp>
        <p:nvSpPr>
          <p:cNvPr id="25" name="Text Placeholder 7"/>
          <p:cNvSpPr>
            <a:spLocks noGrp="1"/>
          </p:cNvSpPr>
          <p:nvPr>
            <p:ph type="body" sz="quarter" idx="19" hasCustomPrompt="1"/>
          </p:nvPr>
        </p:nvSpPr>
        <p:spPr>
          <a:xfrm>
            <a:off x="2496826" y="6182222"/>
            <a:ext cx="7963569" cy="283438"/>
          </a:xfrm>
        </p:spPr>
        <p:txBody>
          <a:bodyPr/>
          <a:lstStyle>
            <a:lvl1pPr>
              <a:defRPr sz="1680" b="0">
                <a:solidFill>
                  <a:schemeClr val="bg1"/>
                </a:solidFill>
              </a:defRPr>
            </a:lvl1pPr>
          </a:lstStyle>
          <a:p>
            <a:pPr lvl="0"/>
            <a:r>
              <a:rPr lang="en-US"/>
              <a:t>Creative Commons “Attribution” license:</a:t>
            </a:r>
          </a:p>
          <a:p>
            <a:pPr lvl="0"/>
            <a:r>
              <a:rPr lang="en-US"/>
              <a:t>http://creativecommons.org/licenses/by/3.0/</a:t>
            </a:r>
            <a:endParaRPr lang="nl-NL"/>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468014" y="6099549"/>
            <a:ext cx="2741858" cy="731671"/>
          </a:xfrm>
          <a:prstGeom prst="rect">
            <a:avLst/>
          </a:prstGeom>
        </p:spPr>
      </p:pic>
    </p:spTree>
    <p:extLst>
      <p:ext uri="{BB962C8B-B14F-4D97-AF65-F5344CB8AC3E}">
        <p14:creationId xmlns:p14="http://schemas.microsoft.com/office/powerpoint/2010/main" val="2448670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inde slide Surf blaco">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8014" y="6099549"/>
            <a:ext cx="2741858" cy="731671"/>
          </a:xfrm>
          <a:prstGeom prst="rect">
            <a:avLst/>
          </a:prstGeom>
        </p:spPr>
      </p:pic>
    </p:spTree>
    <p:extLst>
      <p:ext uri="{BB962C8B-B14F-4D97-AF65-F5344CB8AC3E}">
        <p14:creationId xmlns:p14="http://schemas.microsoft.com/office/powerpoint/2010/main" val="4178677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nde slide">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3" name="Afbeelding 3" descr="SURF_what SURF can do_fc.png"/>
          <p:cNvPicPr>
            <a:picLocks noChangeAspect="1"/>
          </p:cNvPicPr>
          <p:nvPr userDrawn="1"/>
        </p:nvPicPr>
        <p:blipFill>
          <a:blip r:embed="rId2" cstate="print"/>
          <a:stretch>
            <a:fillRect/>
          </a:stretch>
        </p:blipFill>
        <p:spPr>
          <a:xfrm>
            <a:off x="5399882" y="5689912"/>
            <a:ext cx="4592535" cy="895618"/>
          </a:xfrm>
          <a:prstGeom prst="rect">
            <a:avLst/>
          </a:prstGeom>
        </p:spPr>
      </p:pic>
    </p:spTree>
    <p:extLst>
      <p:ext uri="{BB962C8B-B14F-4D97-AF65-F5344CB8AC3E}">
        <p14:creationId xmlns:p14="http://schemas.microsoft.com/office/powerpoint/2010/main" val="4250630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nd slide met logo CC">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3" name="Afbeelding 3" descr="SURF_what SURF can do_fc.png"/>
          <p:cNvPicPr>
            <a:picLocks noChangeAspect="1"/>
          </p:cNvPicPr>
          <p:nvPr userDrawn="1"/>
        </p:nvPicPr>
        <p:blipFill>
          <a:blip r:embed="rId2" cstate="print"/>
          <a:stretch>
            <a:fillRect/>
          </a:stretch>
        </p:blipFill>
        <p:spPr>
          <a:xfrm>
            <a:off x="5399882" y="5689912"/>
            <a:ext cx="4592535" cy="89561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611" y="5692086"/>
            <a:ext cx="1741792" cy="544475"/>
          </a:xfrm>
          <a:prstGeom prst="rect">
            <a:avLst/>
          </a:prstGeom>
        </p:spPr>
      </p:pic>
    </p:spTree>
    <p:extLst>
      <p:ext uri="{BB962C8B-B14F-4D97-AF65-F5344CB8AC3E}">
        <p14:creationId xmlns:p14="http://schemas.microsoft.com/office/powerpoint/2010/main" val="3713269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inde slide met tekst">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3" name="Afbeelding 3" descr="SURF_what SURF can do_fc.png"/>
          <p:cNvPicPr>
            <a:picLocks noChangeAspect="1"/>
          </p:cNvPicPr>
          <p:nvPr userDrawn="1"/>
        </p:nvPicPr>
        <p:blipFill>
          <a:blip r:embed="rId2" cstate="print"/>
          <a:stretch>
            <a:fillRect/>
          </a:stretch>
        </p:blipFill>
        <p:spPr>
          <a:xfrm>
            <a:off x="5399882" y="5689912"/>
            <a:ext cx="4592535" cy="895618"/>
          </a:xfrm>
          <a:prstGeom prst="rect">
            <a:avLst/>
          </a:prstGeom>
        </p:spPr>
      </p:pic>
      <p:sp>
        <p:nvSpPr>
          <p:cNvPr id="4" name="Text Placeholder 3"/>
          <p:cNvSpPr>
            <a:spLocks noGrp="1"/>
          </p:cNvSpPr>
          <p:nvPr>
            <p:ph type="body" sz="quarter" idx="10"/>
          </p:nvPr>
        </p:nvSpPr>
        <p:spPr>
          <a:xfrm>
            <a:off x="680611" y="1483191"/>
            <a:ext cx="4717396" cy="3686224"/>
          </a:xfrm>
        </p:spPr>
        <p:txBody>
          <a:bodyPr>
            <a:normAutofit/>
          </a:bodyPr>
          <a:lstStyle>
            <a:lvl1pPr>
              <a:defRPr sz="2100" b="1">
                <a:solidFill>
                  <a:schemeClr val="bg1"/>
                </a:solidFill>
              </a:defRPr>
            </a:lvl1pPr>
          </a:lstStyle>
          <a:p>
            <a:pPr lvl="0"/>
            <a:r>
              <a:rPr lang="nl-NL"/>
              <a:t>Klik om de modelstijlen te bewerken</a:t>
            </a:r>
          </a:p>
        </p:txBody>
      </p:sp>
    </p:spTree>
    <p:extLst>
      <p:ext uri="{BB962C8B-B14F-4D97-AF65-F5344CB8AC3E}">
        <p14:creationId xmlns:p14="http://schemas.microsoft.com/office/powerpoint/2010/main" val="2357204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inde slide met tekst en logo CC">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3" name="Afbeelding 3" descr="SURF_what SURF can do_fc.png"/>
          <p:cNvPicPr>
            <a:picLocks noChangeAspect="1"/>
          </p:cNvPicPr>
          <p:nvPr userDrawn="1"/>
        </p:nvPicPr>
        <p:blipFill>
          <a:blip r:embed="rId2" cstate="print"/>
          <a:stretch>
            <a:fillRect/>
          </a:stretch>
        </p:blipFill>
        <p:spPr>
          <a:xfrm>
            <a:off x="5399882" y="5689912"/>
            <a:ext cx="4592535" cy="895618"/>
          </a:xfrm>
          <a:prstGeom prst="rect">
            <a:avLst/>
          </a:prstGeom>
        </p:spPr>
      </p:pic>
      <p:sp>
        <p:nvSpPr>
          <p:cNvPr id="4" name="Text Placeholder 3"/>
          <p:cNvSpPr>
            <a:spLocks noGrp="1"/>
          </p:cNvSpPr>
          <p:nvPr>
            <p:ph type="body" sz="quarter" idx="10"/>
          </p:nvPr>
        </p:nvSpPr>
        <p:spPr>
          <a:xfrm>
            <a:off x="680611" y="1483191"/>
            <a:ext cx="4717396" cy="3686224"/>
          </a:xfrm>
        </p:spPr>
        <p:txBody>
          <a:bodyPr>
            <a:normAutofit/>
          </a:bodyPr>
          <a:lstStyle>
            <a:lvl1pPr>
              <a:defRPr sz="2100" b="1">
                <a:solidFill>
                  <a:schemeClr val="bg1"/>
                </a:solidFill>
              </a:defRPr>
            </a:lvl1pPr>
          </a:lstStyle>
          <a:p>
            <a:pPr lvl="0"/>
            <a:r>
              <a:rPr lang="nl-NL"/>
              <a:t>Klik om de modelstijlen te bewerken</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611" y="5692086"/>
            <a:ext cx="1741792" cy="544475"/>
          </a:xfrm>
          <a:prstGeom prst="rect">
            <a:avLst/>
          </a:prstGeom>
        </p:spPr>
      </p:pic>
    </p:spTree>
    <p:extLst>
      <p:ext uri="{BB962C8B-B14F-4D97-AF65-F5344CB8AC3E}">
        <p14:creationId xmlns:p14="http://schemas.microsoft.com/office/powerpoint/2010/main" val="190092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blad, foto 3">
    <p:bg>
      <p:bgPr>
        <a:solidFill>
          <a:schemeClr val="bg1"/>
        </a:solidFill>
        <a:effectLst/>
      </p:bgPr>
    </p:bg>
    <p:spTree>
      <p:nvGrpSpPr>
        <p:cNvPr id="1" name=""/>
        <p:cNvGrpSpPr/>
        <p:nvPr/>
      </p:nvGrpSpPr>
      <p:grpSpPr>
        <a:xfrm>
          <a:off x="0" y="0"/>
          <a:ext cx="0" cy="0"/>
          <a:chOff x="0" y="0"/>
          <a:chExt cx="0" cy="0"/>
        </a:xfrm>
      </p:grpSpPr>
      <p:pic>
        <p:nvPicPr>
          <p:cNvPr id="11" name="Afbeelding 18" descr="Onderzoeksdata.JPG"/>
          <p:cNvPicPr>
            <a:picLocks noChangeAspect="1"/>
          </p:cNvPicPr>
          <p:nvPr userDrawn="1"/>
        </p:nvPicPr>
        <p:blipFill>
          <a:blip r:embed="rId2" cstate="print"/>
          <a:stretch>
            <a:fillRect/>
          </a:stretch>
        </p:blipFill>
        <p:spPr>
          <a:xfrm>
            <a:off x="0" y="113443"/>
            <a:ext cx="10799763" cy="564991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799763" cy="7199313"/>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55376"/>
            <a:ext cx="10799763" cy="415960"/>
          </a:xfrm>
          <a:prstGeom prst="rect">
            <a:avLst/>
          </a:prstGeom>
        </p:spPr>
      </p:pic>
      <p:sp>
        <p:nvSpPr>
          <p:cNvPr id="16" name="Subtitle 2"/>
          <p:cNvSpPr>
            <a:spLocks noGrp="1"/>
          </p:cNvSpPr>
          <p:nvPr userDrawn="1">
            <p:ph type="subTitle" idx="1"/>
          </p:nvPr>
        </p:nvSpPr>
        <p:spPr>
          <a:xfrm>
            <a:off x="340150" y="1625042"/>
            <a:ext cx="10119463" cy="604667"/>
          </a:xfrm>
          <a:prstGeom prst="roundRect">
            <a:avLst>
              <a:gd name="adj" fmla="val 24321"/>
            </a:avLst>
          </a:prstGeom>
          <a:solidFill>
            <a:schemeClr val="accent1"/>
          </a:solidFill>
        </p:spPr>
        <p:txBody>
          <a:bodyPr lIns="79200" tIns="0" rIns="144000" bIns="0" anchor="ctr" anchorCtr="0">
            <a:normAutofit/>
          </a:bodyPr>
          <a:lstStyle>
            <a:lvl1pPr marL="0" indent="0" algn="l">
              <a:buNone/>
              <a:defRPr sz="2100" b="0" cap="all" baseline="0">
                <a:solidFill>
                  <a:schemeClr val="bg1"/>
                </a:solidFill>
              </a:defRPr>
            </a:lvl1pPr>
            <a:lvl2pPr marL="479969" indent="0" algn="ctr">
              <a:buNone/>
              <a:defRPr>
                <a:solidFill>
                  <a:schemeClr val="tx1">
                    <a:tint val="75000"/>
                  </a:schemeClr>
                </a:solidFill>
              </a:defRPr>
            </a:lvl2pPr>
            <a:lvl3pPr marL="959937" indent="0" algn="ctr">
              <a:buNone/>
              <a:defRPr>
                <a:solidFill>
                  <a:schemeClr val="tx1">
                    <a:tint val="75000"/>
                  </a:schemeClr>
                </a:solidFill>
              </a:defRPr>
            </a:lvl3pPr>
            <a:lvl4pPr marL="1439906" indent="0" algn="ctr">
              <a:buNone/>
              <a:defRPr>
                <a:solidFill>
                  <a:schemeClr val="tx1">
                    <a:tint val="75000"/>
                  </a:schemeClr>
                </a:solidFill>
              </a:defRPr>
            </a:lvl4pPr>
            <a:lvl5pPr marL="1919874" indent="0" algn="ctr">
              <a:buNone/>
              <a:defRPr>
                <a:solidFill>
                  <a:schemeClr val="tx1">
                    <a:tint val="75000"/>
                  </a:schemeClr>
                </a:solidFill>
              </a:defRPr>
            </a:lvl5pPr>
            <a:lvl6pPr marL="2399843" indent="0" algn="ctr">
              <a:buNone/>
              <a:defRPr>
                <a:solidFill>
                  <a:schemeClr val="tx1">
                    <a:tint val="75000"/>
                  </a:schemeClr>
                </a:solidFill>
              </a:defRPr>
            </a:lvl6pPr>
            <a:lvl7pPr marL="2879811" indent="0" algn="ctr">
              <a:buNone/>
              <a:defRPr>
                <a:solidFill>
                  <a:schemeClr val="tx1">
                    <a:tint val="75000"/>
                  </a:schemeClr>
                </a:solidFill>
              </a:defRPr>
            </a:lvl7pPr>
            <a:lvl8pPr marL="3359780" indent="0" algn="ctr">
              <a:buNone/>
              <a:defRPr>
                <a:solidFill>
                  <a:schemeClr val="tx1">
                    <a:tint val="75000"/>
                  </a:schemeClr>
                </a:solidFill>
              </a:defRPr>
            </a:lvl8pPr>
            <a:lvl9pPr marL="3839748" indent="0" algn="ctr">
              <a:buNone/>
              <a:defRPr>
                <a:solidFill>
                  <a:schemeClr val="tx1">
                    <a:tint val="75000"/>
                  </a:schemeClr>
                </a:solidFill>
              </a:defRPr>
            </a:lvl9pPr>
          </a:lstStyle>
          <a:p>
            <a:r>
              <a:rPr lang="nl-NL" noProof="0"/>
              <a:t>Klik om de ondertitelstijl van het model te bewerken</a:t>
            </a:r>
          </a:p>
        </p:txBody>
      </p:sp>
      <p:sp>
        <p:nvSpPr>
          <p:cNvPr id="17" name="Title 1"/>
          <p:cNvSpPr>
            <a:spLocks noGrp="1"/>
          </p:cNvSpPr>
          <p:nvPr userDrawn="1">
            <p:ph type="ctrTitle" hasCustomPrompt="1"/>
          </p:nvPr>
        </p:nvSpPr>
        <p:spPr>
          <a:xfrm>
            <a:off x="340150" y="302334"/>
            <a:ext cx="10119463" cy="1209333"/>
          </a:xfrm>
          <a:prstGeom prst="roundRect">
            <a:avLst>
              <a:gd name="adj" fmla="val 12645"/>
            </a:avLst>
          </a:prstGeom>
          <a:solidFill>
            <a:schemeClr val="accent1"/>
          </a:solidFill>
        </p:spPr>
        <p:txBody>
          <a:bodyPr lIns="79200" tIns="0" rIns="144000" bIns="0" anchor="ctr" anchorCtr="0">
            <a:noAutofit/>
          </a:bodyPr>
          <a:lstStyle>
            <a:lvl1pPr algn="l">
              <a:defRPr sz="3359" b="1">
                <a:solidFill>
                  <a:schemeClr val="bg1"/>
                </a:solidFill>
                <a:latin typeface="Arial" pitchFamily="34" charset="0"/>
                <a:cs typeface="Arial" pitchFamily="34" charset="0"/>
              </a:defRPr>
            </a:lvl1pPr>
          </a:lstStyle>
          <a:p>
            <a:r>
              <a:rPr lang="nl-NL" noProof="0"/>
              <a:t>CLICK TO EDIT MASTER TITLE STYLE</a:t>
            </a:r>
          </a:p>
        </p:txBody>
      </p:sp>
      <p:sp>
        <p:nvSpPr>
          <p:cNvPr id="10" name="AutoShape 2"/>
          <p:cNvSpPr>
            <a:spLocks/>
          </p:cNvSpPr>
          <p:nvPr userDrawn="1"/>
        </p:nvSpPr>
        <p:spPr bwMode="auto">
          <a:xfrm>
            <a:off x="6945537" y="5838813"/>
            <a:ext cx="3684733" cy="1209333"/>
          </a:xfrm>
          <a:prstGeom prst="roundRect">
            <a:avLst>
              <a:gd name="adj" fmla="val 11415"/>
            </a:avLst>
          </a:prstGeom>
          <a:solidFill>
            <a:schemeClr val="accent1"/>
          </a:solidFill>
          <a:ln w="25400">
            <a:noFill/>
            <a:miter lim="800000"/>
            <a:headEnd/>
            <a:tailEnd/>
          </a:ln>
        </p:spPr>
        <p:txBody>
          <a:bodyPr lIns="0" tIns="0" rIns="0" bIns="0" anchor="ctr"/>
          <a:lstStyle/>
          <a:p>
            <a:pPr lvl="1"/>
            <a:endParaRPr lang="nl-NL" sz="2100" noProof="0">
              <a:solidFill>
                <a:schemeClr val="bg1"/>
              </a:solidFill>
              <a:latin typeface="Arial" pitchFamily="34" charset="0"/>
              <a:cs typeface="Arial" pitchFamily="34" charset="0"/>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68014" y="6099549"/>
            <a:ext cx="2741858" cy="731671"/>
          </a:xfrm>
          <a:prstGeom prst="rect">
            <a:avLst/>
          </a:prstGeom>
        </p:spPr>
      </p:pic>
      <p:sp>
        <p:nvSpPr>
          <p:cNvPr id="13" name="Text Placeholder 4"/>
          <p:cNvSpPr>
            <a:spLocks noGrp="1"/>
          </p:cNvSpPr>
          <p:nvPr>
            <p:ph type="body" sz="quarter" idx="10"/>
          </p:nvPr>
        </p:nvSpPr>
        <p:spPr>
          <a:xfrm>
            <a:off x="170073" y="5838813"/>
            <a:ext cx="7151967" cy="1209333"/>
          </a:xfrm>
          <a:prstGeom prst="roundRect">
            <a:avLst>
              <a:gd name="adj" fmla="val 12548"/>
            </a:avLst>
          </a:prstGeom>
          <a:solidFill>
            <a:schemeClr val="accent1"/>
          </a:solidFill>
        </p:spPr>
        <p:txBody>
          <a:bodyPr lIns="234000" tIns="0" rIns="252000" bIns="0" anchor="ctr" anchorCtr="0">
            <a:normAutofit/>
          </a:bodyPr>
          <a:lstStyle>
            <a:lvl1pPr marL="0" indent="0">
              <a:buNone/>
              <a:defRPr sz="1680">
                <a:solidFill>
                  <a:schemeClr val="bg1"/>
                </a:solidFill>
              </a:defRPr>
            </a:lvl1pPr>
          </a:lstStyle>
          <a:p>
            <a:pPr lvl="0"/>
            <a:r>
              <a:rPr lang="nl-NL"/>
              <a:t>Klik om de modelstijlen te bewerken</a:t>
            </a:r>
          </a:p>
        </p:txBody>
      </p:sp>
    </p:spTree>
    <p:extLst>
      <p:ext uri="{BB962C8B-B14F-4D97-AF65-F5344CB8AC3E}">
        <p14:creationId xmlns:p14="http://schemas.microsoft.com/office/powerpoint/2010/main" val="1719108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inde slide met personalia">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3" name="Afbeelding 3" descr="SURF_what SURF can do_fc.png"/>
          <p:cNvPicPr>
            <a:picLocks noChangeAspect="1"/>
          </p:cNvPicPr>
          <p:nvPr userDrawn="1"/>
        </p:nvPicPr>
        <p:blipFill>
          <a:blip r:embed="rId2" cstate="print"/>
          <a:stretch>
            <a:fillRect/>
          </a:stretch>
        </p:blipFill>
        <p:spPr>
          <a:xfrm>
            <a:off x="5399882" y="5689912"/>
            <a:ext cx="4592535" cy="895618"/>
          </a:xfrm>
          <a:prstGeom prst="rect">
            <a:avLst/>
          </a:prstGeom>
        </p:spPr>
      </p:pic>
      <p:sp>
        <p:nvSpPr>
          <p:cNvPr id="4" name="Text Placeholder 3"/>
          <p:cNvSpPr>
            <a:spLocks noGrp="1"/>
          </p:cNvSpPr>
          <p:nvPr>
            <p:ph type="body" sz="quarter" idx="10" hasCustomPrompt="1"/>
          </p:nvPr>
        </p:nvSpPr>
        <p:spPr>
          <a:xfrm>
            <a:off x="680611" y="1483192"/>
            <a:ext cx="4717396" cy="283438"/>
          </a:xfrm>
        </p:spPr>
        <p:txBody>
          <a:bodyPr>
            <a:normAutofit/>
          </a:bodyPr>
          <a:lstStyle>
            <a:lvl1pPr>
              <a:defRPr sz="1680" b="0">
                <a:solidFill>
                  <a:schemeClr val="bg1"/>
                </a:solidFill>
              </a:defRPr>
            </a:lvl1pPr>
          </a:lstStyle>
          <a:p>
            <a:pPr lvl="0"/>
            <a:r>
              <a:rPr lang="en-US"/>
              <a:t>[</a:t>
            </a:r>
            <a:r>
              <a:rPr lang="en-US" err="1"/>
              <a:t>Naam</a:t>
            </a:r>
            <a:r>
              <a:rPr lang="en-US"/>
              <a:t>]</a:t>
            </a:r>
          </a:p>
        </p:txBody>
      </p:sp>
      <p:sp>
        <p:nvSpPr>
          <p:cNvPr id="5" name="TextBox 4"/>
          <p:cNvSpPr txBox="1"/>
          <p:nvPr userDrawn="1"/>
        </p:nvSpPr>
        <p:spPr>
          <a:xfrm>
            <a:off x="680611" y="1980529"/>
            <a:ext cx="4717942" cy="258532"/>
          </a:xfrm>
          <a:prstGeom prst="rect">
            <a:avLst/>
          </a:prstGeom>
          <a:noFill/>
        </p:spPr>
        <p:txBody>
          <a:bodyPr wrap="square" lIns="0" tIns="0" rIns="0" bIns="0" rtlCol="0">
            <a:spAutoFit/>
          </a:bodyPr>
          <a:lstStyle/>
          <a:p>
            <a:r>
              <a:rPr lang="nl-NL" sz="1680">
                <a:solidFill>
                  <a:schemeClr val="bg1"/>
                </a:solidFill>
              </a:rPr>
              <a:t>www.surf.net</a:t>
            </a:r>
          </a:p>
        </p:txBody>
      </p:sp>
      <p:sp>
        <p:nvSpPr>
          <p:cNvPr id="8" name="Text Placeholder 7"/>
          <p:cNvSpPr>
            <a:spLocks noGrp="1"/>
          </p:cNvSpPr>
          <p:nvPr>
            <p:ph type="body" sz="quarter" idx="12" hasCustomPrompt="1"/>
          </p:nvPr>
        </p:nvSpPr>
        <p:spPr>
          <a:xfrm>
            <a:off x="680611" y="1731860"/>
            <a:ext cx="4717396" cy="283438"/>
          </a:xfrm>
        </p:spPr>
        <p:txBody>
          <a:bodyPr/>
          <a:lstStyle>
            <a:lvl1pPr>
              <a:defRPr sz="1680" b="0">
                <a:solidFill>
                  <a:schemeClr val="bg1"/>
                </a:solidFill>
              </a:defRPr>
            </a:lvl1pPr>
          </a:lstStyle>
          <a:p>
            <a:pPr lvl="0"/>
            <a:r>
              <a:rPr lang="en-US"/>
              <a:t>[Email]</a:t>
            </a:r>
            <a:endParaRPr lang="nl-NL"/>
          </a:p>
        </p:txBody>
      </p:sp>
    </p:spTree>
    <p:extLst>
      <p:ext uri="{BB962C8B-B14F-4D97-AF65-F5344CB8AC3E}">
        <p14:creationId xmlns:p14="http://schemas.microsoft.com/office/powerpoint/2010/main" val="883859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inde slide met personalia en logo CC">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3" name="Afbeelding 3" descr="SURF_what SURF can do_fc.png"/>
          <p:cNvPicPr>
            <a:picLocks noChangeAspect="1"/>
          </p:cNvPicPr>
          <p:nvPr userDrawn="1"/>
        </p:nvPicPr>
        <p:blipFill>
          <a:blip r:embed="rId2" cstate="print"/>
          <a:stretch>
            <a:fillRect/>
          </a:stretch>
        </p:blipFill>
        <p:spPr>
          <a:xfrm>
            <a:off x="5399882" y="5689912"/>
            <a:ext cx="4592535" cy="895618"/>
          </a:xfrm>
          <a:prstGeom prst="rect">
            <a:avLst/>
          </a:prstGeom>
        </p:spPr>
      </p:pic>
      <p:sp>
        <p:nvSpPr>
          <p:cNvPr id="4" name="Text Placeholder 3"/>
          <p:cNvSpPr>
            <a:spLocks noGrp="1"/>
          </p:cNvSpPr>
          <p:nvPr>
            <p:ph type="body" sz="quarter" idx="10" hasCustomPrompt="1"/>
          </p:nvPr>
        </p:nvSpPr>
        <p:spPr>
          <a:xfrm>
            <a:off x="680611" y="1483192"/>
            <a:ext cx="4717396" cy="283438"/>
          </a:xfrm>
        </p:spPr>
        <p:txBody>
          <a:bodyPr>
            <a:normAutofit/>
          </a:bodyPr>
          <a:lstStyle>
            <a:lvl1pPr>
              <a:defRPr sz="1680" b="0">
                <a:solidFill>
                  <a:schemeClr val="bg1"/>
                </a:solidFill>
              </a:defRPr>
            </a:lvl1pPr>
          </a:lstStyle>
          <a:p>
            <a:pPr lvl="0"/>
            <a:r>
              <a:rPr lang="en-US"/>
              <a:t>[</a:t>
            </a:r>
            <a:r>
              <a:rPr lang="en-US" err="1"/>
              <a:t>Naam</a:t>
            </a:r>
            <a:r>
              <a:rPr lang="en-US"/>
              <a:t>]</a:t>
            </a:r>
          </a:p>
        </p:txBody>
      </p:sp>
      <p:sp>
        <p:nvSpPr>
          <p:cNvPr id="5" name="TextBox 4"/>
          <p:cNvSpPr txBox="1"/>
          <p:nvPr userDrawn="1"/>
        </p:nvSpPr>
        <p:spPr>
          <a:xfrm>
            <a:off x="680611" y="1980529"/>
            <a:ext cx="4717942" cy="258532"/>
          </a:xfrm>
          <a:prstGeom prst="rect">
            <a:avLst/>
          </a:prstGeom>
          <a:noFill/>
        </p:spPr>
        <p:txBody>
          <a:bodyPr wrap="square" lIns="0" tIns="0" rIns="0" bIns="0" rtlCol="0">
            <a:spAutoFit/>
          </a:bodyPr>
          <a:lstStyle/>
          <a:p>
            <a:r>
              <a:rPr lang="nl-NL" sz="1680">
                <a:solidFill>
                  <a:schemeClr val="bg1"/>
                </a:solidFill>
              </a:rPr>
              <a:t>www.surf.net</a:t>
            </a:r>
          </a:p>
        </p:txBody>
      </p:sp>
      <p:sp>
        <p:nvSpPr>
          <p:cNvPr id="8" name="Text Placeholder 7"/>
          <p:cNvSpPr>
            <a:spLocks noGrp="1"/>
          </p:cNvSpPr>
          <p:nvPr>
            <p:ph type="body" sz="quarter" idx="12" hasCustomPrompt="1"/>
          </p:nvPr>
        </p:nvSpPr>
        <p:spPr>
          <a:xfrm>
            <a:off x="680611" y="1731860"/>
            <a:ext cx="4717396" cy="283438"/>
          </a:xfrm>
        </p:spPr>
        <p:txBody>
          <a:bodyPr/>
          <a:lstStyle>
            <a:lvl1pPr>
              <a:defRPr sz="1680" b="0">
                <a:solidFill>
                  <a:schemeClr val="bg1"/>
                </a:solidFill>
              </a:defRPr>
            </a:lvl1pPr>
          </a:lstStyle>
          <a:p>
            <a:pPr lvl="0"/>
            <a:r>
              <a:rPr lang="en-US"/>
              <a:t>[Email]</a:t>
            </a:r>
            <a:endParaRPr lang="nl-NL"/>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611" y="5692086"/>
            <a:ext cx="1741792" cy="544475"/>
          </a:xfrm>
          <a:prstGeom prst="rect">
            <a:avLst/>
          </a:prstGeom>
          <a:ln w="12700">
            <a:noFill/>
          </a:ln>
        </p:spPr>
      </p:pic>
    </p:spTree>
    <p:extLst>
      <p:ext uri="{BB962C8B-B14F-4D97-AF65-F5344CB8AC3E}">
        <p14:creationId xmlns:p14="http://schemas.microsoft.com/office/powerpoint/2010/main" val="3901248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inde slide 2">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8553" y="5687194"/>
            <a:ext cx="4577832" cy="889530"/>
          </a:xfrm>
          <a:prstGeom prst="rect">
            <a:avLst/>
          </a:prstGeom>
        </p:spPr>
      </p:pic>
    </p:spTree>
    <p:extLst>
      <p:ext uri="{BB962C8B-B14F-4D97-AF65-F5344CB8AC3E}">
        <p14:creationId xmlns:p14="http://schemas.microsoft.com/office/powerpoint/2010/main" val="1687414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inde slide 2 met logo CC">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8553" y="5687194"/>
            <a:ext cx="4577832" cy="88953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611" y="5692086"/>
            <a:ext cx="1741792" cy="544475"/>
          </a:xfrm>
          <a:prstGeom prst="rect">
            <a:avLst/>
          </a:prstGeom>
          <a:ln w="12700">
            <a:solidFill>
              <a:schemeClr val="bg1"/>
            </a:solidFill>
          </a:ln>
        </p:spPr>
      </p:pic>
    </p:spTree>
    <p:extLst>
      <p:ext uri="{BB962C8B-B14F-4D97-AF65-F5344CB8AC3E}">
        <p14:creationId xmlns:p14="http://schemas.microsoft.com/office/powerpoint/2010/main" val="3773609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inde slide 2 met tekst">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8553" y="5687194"/>
            <a:ext cx="4577832" cy="889530"/>
          </a:xfrm>
          <a:prstGeom prst="rect">
            <a:avLst/>
          </a:prstGeom>
        </p:spPr>
      </p:pic>
      <p:sp>
        <p:nvSpPr>
          <p:cNvPr id="4" name="Text Placeholder 3"/>
          <p:cNvSpPr>
            <a:spLocks noGrp="1"/>
          </p:cNvSpPr>
          <p:nvPr>
            <p:ph type="body" sz="quarter" idx="10"/>
          </p:nvPr>
        </p:nvSpPr>
        <p:spPr>
          <a:xfrm>
            <a:off x="680611" y="1483191"/>
            <a:ext cx="4717396" cy="3686224"/>
          </a:xfrm>
        </p:spPr>
        <p:txBody>
          <a:bodyPr>
            <a:normAutofit/>
          </a:bodyPr>
          <a:lstStyle>
            <a:lvl1pPr>
              <a:defRPr sz="2100" b="1">
                <a:solidFill>
                  <a:schemeClr val="bg1"/>
                </a:solidFill>
              </a:defRPr>
            </a:lvl1pPr>
          </a:lstStyle>
          <a:p>
            <a:pPr lvl="0"/>
            <a:r>
              <a:rPr lang="nl-NL"/>
              <a:t>Klik om de modelstijlen te bewerken</a:t>
            </a:r>
          </a:p>
        </p:txBody>
      </p:sp>
    </p:spTree>
    <p:extLst>
      <p:ext uri="{BB962C8B-B14F-4D97-AF65-F5344CB8AC3E}">
        <p14:creationId xmlns:p14="http://schemas.microsoft.com/office/powerpoint/2010/main" val="3518073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inde slide 2 met tekst en logo CC">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8553" y="5687194"/>
            <a:ext cx="4577832" cy="889530"/>
          </a:xfrm>
          <a:prstGeom prst="rect">
            <a:avLst/>
          </a:prstGeom>
        </p:spPr>
      </p:pic>
      <p:sp>
        <p:nvSpPr>
          <p:cNvPr id="4" name="Text Placeholder 3"/>
          <p:cNvSpPr>
            <a:spLocks noGrp="1"/>
          </p:cNvSpPr>
          <p:nvPr>
            <p:ph type="body" sz="quarter" idx="10"/>
          </p:nvPr>
        </p:nvSpPr>
        <p:spPr>
          <a:xfrm>
            <a:off x="680611" y="1483191"/>
            <a:ext cx="4717396" cy="3686224"/>
          </a:xfrm>
        </p:spPr>
        <p:txBody>
          <a:bodyPr>
            <a:normAutofit/>
          </a:bodyPr>
          <a:lstStyle>
            <a:lvl1pPr>
              <a:defRPr sz="2100" b="1">
                <a:solidFill>
                  <a:schemeClr val="bg1"/>
                </a:solidFill>
              </a:defRPr>
            </a:lvl1pPr>
          </a:lstStyle>
          <a:p>
            <a:pPr lvl="0"/>
            <a:r>
              <a:rPr lang="nl-NL"/>
              <a:t>Klik om de modelstijlen te bewerken</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611" y="5692086"/>
            <a:ext cx="1741792" cy="544475"/>
          </a:xfrm>
          <a:prstGeom prst="rect">
            <a:avLst/>
          </a:prstGeom>
          <a:ln w="12700">
            <a:solidFill>
              <a:schemeClr val="bg1"/>
            </a:solidFill>
          </a:ln>
        </p:spPr>
      </p:pic>
    </p:spTree>
    <p:extLst>
      <p:ext uri="{BB962C8B-B14F-4D97-AF65-F5344CB8AC3E}">
        <p14:creationId xmlns:p14="http://schemas.microsoft.com/office/powerpoint/2010/main" val="4203159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inde slide 2 met personalia">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8553" y="5687194"/>
            <a:ext cx="4577832" cy="889530"/>
          </a:xfrm>
          <a:prstGeom prst="rect">
            <a:avLst/>
          </a:prstGeom>
        </p:spPr>
      </p:pic>
      <p:sp>
        <p:nvSpPr>
          <p:cNvPr id="5" name="Text Placeholder 3"/>
          <p:cNvSpPr>
            <a:spLocks noGrp="1"/>
          </p:cNvSpPr>
          <p:nvPr>
            <p:ph type="body" sz="quarter" idx="10" hasCustomPrompt="1"/>
          </p:nvPr>
        </p:nvSpPr>
        <p:spPr>
          <a:xfrm>
            <a:off x="680611" y="1483192"/>
            <a:ext cx="4717396" cy="283438"/>
          </a:xfrm>
        </p:spPr>
        <p:txBody>
          <a:bodyPr>
            <a:normAutofit/>
          </a:bodyPr>
          <a:lstStyle>
            <a:lvl1pPr>
              <a:defRPr sz="1680" b="0">
                <a:solidFill>
                  <a:schemeClr val="bg1"/>
                </a:solidFill>
              </a:defRPr>
            </a:lvl1pPr>
          </a:lstStyle>
          <a:p>
            <a:pPr lvl="0"/>
            <a:r>
              <a:rPr lang="en-US"/>
              <a:t>[</a:t>
            </a:r>
            <a:r>
              <a:rPr lang="en-US" err="1"/>
              <a:t>Naam</a:t>
            </a:r>
            <a:r>
              <a:rPr lang="en-US"/>
              <a:t>]</a:t>
            </a:r>
          </a:p>
        </p:txBody>
      </p:sp>
      <p:sp>
        <p:nvSpPr>
          <p:cNvPr id="6" name="TextBox 5"/>
          <p:cNvSpPr txBox="1"/>
          <p:nvPr userDrawn="1"/>
        </p:nvSpPr>
        <p:spPr>
          <a:xfrm>
            <a:off x="680611" y="1980529"/>
            <a:ext cx="4717942" cy="258532"/>
          </a:xfrm>
          <a:prstGeom prst="rect">
            <a:avLst/>
          </a:prstGeom>
          <a:noFill/>
        </p:spPr>
        <p:txBody>
          <a:bodyPr wrap="square" lIns="0" tIns="0" rIns="0" bIns="0" rtlCol="0">
            <a:spAutoFit/>
          </a:bodyPr>
          <a:lstStyle/>
          <a:p>
            <a:r>
              <a:rPr lang="nl-NL" sz="1680">
                <a:solidFill>
                  <a:schemeClr val="bg1"/>
                </a:solidFill>
              </a:rPr>
              <a:t>www.surf.net</a:t>
            </a:r>
          </a:p>
        </p:txBody>
      </p:sp>
      <p:sp>
        <p:nvSpPr>
          <p:cNvPr id="7" name="Text Placeholder 7"/>
          <p:cNvSpPr>
            <a:spLocks noGrp="1"/>
          </p:cNvSpPr>
          <p:nvPr>
            <p:ph type="body" sz="quarter" idx="12" hasCustomPrompt="1"/>
          </p:nvPr>
        </p:nvSpPr>
        <p:spPr>
          <a:xfrm>
            <a:off x="680611" y="1731860"/>
            <a:ext cx="4717396" cy="283438"/>
          </a:xfrm>
        </p:spPr>
        <p:txBody>
          <a:bodyPr/>
          <a:lstStyle>
            <a:lvl1pPr>
              <a:defRPr sz="1680" b="0">
                <a:solidFill>
                  <a:schemeClr val="bg1"/>
                </a:solidFill>
              </a:defRPr>
            </a:lvl1pPr>
          </a:lstStyle>
          <a:p>
            <a:pPr lvl="0"/>
            <a:r>
              <a:rPr lang="en-US"/>
              <a:t>[Email]</a:t>
            </a:r>
            <a:endParaRPr lang="nl-NL"/>
          </a:p>
        </p:txBody>
      </p:sp>
    </p:spTree>
    <p:extLst>
      <p:ext uri="{BB962C8B-B14F-4D97-AF65-F5344CB8AC3E}">
        <p14:creationId xmlns:p14="http://schemas.microsoft.com/office/powerpoint/2010/main" val="3456004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inde slide 2 met personalia en CC logo">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901009"/>
          </a:xfrm>
          <a:prstGeom prst="roundRect">
            <a:avLst>
              <a:gd name="adj" fmla="val 2164"/>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8553" y="5687194"/>
            <a:ext cx="4577832" cy="889530"/>
          </a:xfrm>
          <a:prstGeom prst="rect">
            <a:avLst/>
          </a:prstGeom>
        </p:spPr>
      </p:pic>
      <p:sp>
        <p:nvSpPr>
          <p:cNvPr id="5" name="Text Placeholder 3"/>
          <p:cNvSpPr>
            <a:spLocks noGrp="1"/>
          </p:cNvSpPr>
          <p:nvPr>
            <p:ph type="body" sz="quarter" idx="10" hasCustomPrompt="1"/>
          </p:nvPr>
        </p:nvSpPr>
        <p:spPr>
          <a:xfrm>
            <a:off x="680611" y="1483192"/>
            <a:ext cx="4717396" cy="283438"/>
          </a:xfrm>
        </p:spPr>
        <p:txBody>
          <a:bodyPr>
            <a:normAutofit/>
          </a:bodyPr>
          <a:lstStyle>
            <a:lvl1pPr>
              <a:defRPr sz="1680" b="0">
                <a:solidFill>
                  <a:schemeClr val="bg1"/>
                </a:solidFill>
              </a:defRPr>
            </a:lvl1pPr>
          </a:lstStyle>
          <a:p>
            <a:pPr lvl="0"/>
            <a:r>
              <a:rPr lang="en-US"/>
              <a:t>[</a:t>
            </a:r>
            <a:r>
              <a:rPr lang="en-US" err="1"/>
              <a:t>Naam</a:t>
            </a:r>
            <a:r>
              <a:rPr lang="en-US"/>
              <a:t>]</a:t>
            </a:r>
          </a:p>
        </p:txBody>
      </p:sp>
      <p:sp>
        <p:nvSpPr>
          <p:cNvPr id="6" name="TextBox 5"/>
          <p:cNvSpPr txBox="1"/>
          <p:nvPr userDrawn="1"/>
        </p:nvSpPr>
        <p:spPr>
          <a:xfrm>
            <a:off x="680611" y="1980529"/>
            <a:ext cx="4717942" cy="258532"/>
          </a:xfrm>
          <a:prstGeom prst="rect">
            <a:avLst/>
          </a:prstGeom>
          <a:noFill/>
        </p:spPr>
        <p:txBody>
          <a:bodyPr wrap="square" lIns="0" tIns="0" rIns="0" bIns="0" rtlCol="0">
            <a:spAutoFit/>
          </a:bodyPr>
          <a:lstStyle/>
          <a:p>
            <a:r>
              <a:rPr lang="nl-NL" sz="1680">
                <a:solidFill>
                  <a:schemeClr val="bg1"/>
                </a:solidFill>
              </a:rPr>
              <a:t>www.surf.net</a:t>
            </a:r>
          </a:p>
        </p:txBody>
      </p:sp>
      <p:sp>
        <p:nvSpPr>
          <p:cNvPr id="7" name="Text Placeholder 7"/>
          <p:cNvSpPr>
            <a:spLocks noGrp="1"/>
          </p:cNvSpPr>
          <p:nvPr>
            <p:ph type="body" sz="quarter" idx="12" hasCustomPrompt="1"/>
          </p:nvPr>
        </p:nvSpPr>
        <p:spPr>
          <a:xfrm>
            <a:off x="680611" y="1731860"/>
            <a:ext cx="4717396" cy="283438"/>
          </a:xfrm>
        </p:spPr>
        <p:txBody>
          <a:bodyPr/>
          <a:lstStyle>
            <a:lvl1pPr>
              <a:defRPr sz="1680" b="0">
                <a:solidFill>
                  <a:schemeClr val="bg1"/>
                </a:solidFill>
              </a:defRPr>
            </a:lvl1pPr>
          </a:lstStyle>
          <a:p>
            <a:pPr lvl="0"/>
            <a:r>
              <a:rPr lang="en-US"/>
              <a:t>[Email]</a:t>
            </a:r>
            <a:endParaRPr lang="nl-NL"/>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611" y="5692086"/>
            <a:ext cx="1741792" cy="544475"/>
          </a:xfrm>
          <a:prstGeom prst="rect">
            <a:avLst/>
          </a:prstGeom>
          <a:ln w="12700">
            <a:solidFill>
              <a:schemeClr val="bg1"/>
            </a:solidFill>
          </a:ln>
        </p:spPr>
      </p:pic>
    </p:spTree>
    <p:extLst>
      <p:ext uri="{BB962C8B-B14F-4D97-AF65-F5344CB8AC3E}">
        <p14:creationId xmlns:p14="http://schemas.microsoft.com/office/powerpoint/2010/main" val="3870753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oto slide, 1 kolom, geen footer">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68746" y="1513189"/>
            <a:ext cx="10459613" cy="5534472"/>
          </a:xfrm>
          <a:prstGeom prst="roundRect">
            <a:avLst>
              <a:gd name="adj" fmla="val 3062"/>
            </a:avLst>
          </a:prstGeom>
          <a:solidFill>
            <a:schemeClr val="bg1">
              <a:lumMod val="95000"/>
            </a:schemeClr>
          </a:solidFill>
          <a:ln>
            <a:noFill/>
          </a:ln>
        </p:spPr>
        <p:txBody>
          <a:bodyPr anchor="ctr" anchorCtr="0">
            <a:normAutofit/>
          </a:bodyPr>
          <a:lstStyle>
            <a:lvl1pPr marL="0" indent="0">
              <a:buNone/>
              <a:defRPr sz="1050" b="0">
                <a:solidFill>
                  <a:srgbClr val="C00000"/>
                </a:solidFill>
                <a:latin typeface="Arial" pitchFamily="34" charset="0"/>
                <a:cs typeface="Arial" pitchFamily="34" charset="0"/>
              </a:defRPr>
            </a:lvl1pPr>
          </a:lstStyle>
          <a:p>
            <a:r>
              <a:rPr lang="nl-NL" noProof="0"/>
              <a:t>Klik op het pictogram als u een afbeelding wilt toevoegen</a:t>
            </a:r>
          </a:p>
        </p:txBody>
      </p:sp>
      <p:pic>
        <p:nvPicPr>
          <p:cNvPr id="12" name="Picture 11" descr="pic_surf3.png"/>
          <p:cNvPicPr>
            <a:picLocks noChangeAspect="1"/>
          </p:cNvPicPr>
          <p:nvPr userDrawn="1"/>
        </p:nvPicPr>
        <p:blipFill>
          <a:blip r:embed="rId2" cstate="print"/>
          <a:stretch>
            <a:fillRect/>
          </a:stretch>
        </p:blipFill>
        <p:spPr>
          <a:xfrm>
            <a:off x="170075" y="151167"/>
            <a:ext cx="10459613" cy="1209282"/>
          </a:xfrm>
          <a:prstGeom prst="rect">
            <a:avLst/>
          </a:prstGeom>
        </p:spPr>
      </p:pic>
      <p:sp>
        <p:nvSpPr>
          <p:cNvPr id="10" name="Title 1"/>
          <p:cNvSpPr>
            <a:spLocks noGrp="1"/>
          </p:cNvSpPr>
          <p:nvPr>
            <p:ph type="title"/>
          </p:nvPr>
        </p:nvSpPr>
        <p:spPr>
          <a:xfrm>
            <a:off x="170075" y="151167"/>
            <a:ext cx="10459613" cy="1209333"/>
          </a:xfrm>
        </p:spPr>
        <p:txBody>
          <a:bodyPr/>
          <a:lstStyle/>
          <a:p>
            <a:r>
              <a:rPr lang="nl-NL" noProof="0"/>
              <a:t>Klik om de stijl te bewerken</a:t>
            </a:r>
          </a:p>
        </p:txBody>
      </p:sp>
    </p:spTree>
    <p:extLst>
      <p:ext uri="{BB962C8B-B14F-4D97-AF65-F5344CB8AC3E}">
        <p14:creationId xmlns:p14="http://schemas.microsoft.com/office/powerpoint/2010/main" val="317411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1 kolom">
    <p:spTree>
      <p:nvGrpSpPr>
        <p:cNvPr id="1" name=""/>
        <p:cNvGrpSpPr/>
        <p:nvPr/>
      </p:nvGrpSpPr>
      <p:grpSpPr>
        <a:xfrm>
          <a:off x="0" y="0"/>
          <a:ext cx="0" cy="0"/>
          <a:chOff x="0" y="0"/>
          <a:chExt cx="0" cy="0"/>
        </a:xfrm>
      </p:grpSpPr>
      <p:sp>
        <p:nvSpPr>
          <p:cNvPr id="11" name="Rounded Rectangle 10"/>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12" name="Rounded Rectangle 11"/>
          <p:cNvSpPr/>
          <p:nvPr userDrawn="1"/>
        </p:nvSpPr>
        <p:spPr>
          <a:xfrm>
            <a:off x="168746" y="1483192"/>
            <a:ext cx="10459613" cy="5026187"/>
          </a:xfrm>
          <a:prstGeom prst="roundRect">
            <a:avLst>
              <a:gd name="adj" fmla="val 294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7"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2" name="Title 1"/>
          <p:cNvSpPr>
            <a:spLocks noGrp="1"/>
          </p:cNvSpPr>
          <p:nvPr>
            <p:ph type="title"/>
          </p:nvPr>
        </p:nvSpPr>
        <p:spPr/>
        <p:txBody>
          <a:bodyPr/>
          <a:lstStyle/>
          <a:p>
            <a:r>
              <a:rPr lang="nl-NL"/>
              <a:t>Klik om de stijl te bewerken</a:t>
            </a:r>
          </a:p>
        </p:txBody>
      </p:sp>
      <p:sp>
        <p:nvSpPr>
          <p:cNvPr id="3"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4"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sp>
        <p:nvSpPr>
          <p:cNvPr id="5"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
        <p:nvSpPr>
          <p:cNvPr id="9" name="Content Placeholder 8"/>
          <p:cNvSpPr>
            <a:spLocks noGrp="1"/>
          </p:cNvSpPr>
          <p:nvPr>
            <p:ph sz="quarter" idx="14"/>
          </p:nvPr>
        </p:nvSpPr>
        <p:spPr>
          <a:xfrm>
            <a:off x="339367" y="1636378"/>
            <a:ext cx="10119463" cy="47239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4993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kolom, geen footer">
    <p:spTree>
      <p:nvGrpSpPr>
        <p:cNvPr id="1" name=""/>
        <p:cNvGrpSpPr/>
        <p:nvPr/>
      </p:nvGrpSpPr>
      <p:grpSpPr>
        <a:xfrm>
          <a:off x="0" y="0"/>
          <a:ext cx="0" cy="0"/>
          <a:chOff x="0" y="0"/>
          <a:chExt cx="0" cy="0"/>
        </a:xfrm>
      </p:grpSpPr>
      <p:sp>
        <p:nvSpPr>
          <p:cNvPr id="13" name="Rounded Rectangle 12"/>
          <p:cNvSpPr/>
          <p:nvPr userDrawn="1"/>
        </p:nvSpPr>
        <p:spPr>
          <a:xfrm>
            <a:off x="168746" y="1483191"/>
            <a:ext cx="10459613" cy="5577802"/>
          </a:xfrm>
          <a:prstGeom prst="roundRect">
            <a:avLst>
              <a:gd name="adj" fmla="val 2626"/>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4" name="Title 1"/>
          <p:cNvSpPr>
            <a:spLocks noGrp="1"/>
          </p:cNvSpPr>
          <p:nvPr>
            <p:ph type="title"/>
          </p:nvPr>
        </p:nvSpPr>
        <p:spPr>
          <a:xfrm>
            <a:off x="170075" y="151167"/>
            <a:ext cx="10459613" cy="1209333"/>
          </a:xfrm>
        </p:spPr>
        <p:txBody>
          <a:bodyPr/>
          <a:lstStyle/>
          <a:p>
            <a:r>
              <a:rPr lang="nl-NL"/>
              <a:t>Klik om de stijl te bewerken</a:t>
            </a:r>
          </a:p>
        </p:txBody>
      </p:sp>
      <p:sp>
        <p:nvSpPr>
          <p:cNvPr id="4" name="Content Placeholder 8"/>
          <p:cNvSpPr>
            <a:spLocks noGrp="1"/>
          </p:cNvSpPr>
          <p:nvPr>
            <p:ph sz="quarter" idx="14"/>
          </p:nvPr>
        </p:nvSpPr>
        <p:spPr>
          <a:xfrm>
            <a:off x="339367" y="1636378"/>
            <a:ext cx="10119463" cy="5267917"/>
          </a:xfrm>
        </p:spPr>
        <p:txBody>
          <a:bodyPr bIns="72000">
            <a:noAutofit/>
          </a:bodyPr>
          <a:lstStyle>
            <a:lvl1pPr>
              <a:spcBef>
                <a:spcPts val="630"/>
              </a:spcBef>
              <a:defRPr/>
            </a:lvl1pPr>
            <a:lvl3pPr marL="366643" indent="-179988">
              <a:defRPr/>
            </a:lvl3pPr>
            <a:lvl4pPr marL="569963" indent="-189988">
              <a:defRPr/>
            </a:lvl4pPr>
            <a:lvl5pPr marL="749951" indent="-179988">
              <a:spcAft>
                <a:spcPts val="630"/>
              </a:spcAf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4125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slide met header en footer">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168747" y="1483192"/>
            <a:ext cx="10462270" cy="5031188"/>
          </a:xfrm>
          <a:prstGeom prst="roundRect">
            <a:avLst>
              <a:gd name="adj" fmla="val 3062"/>
            </a:avLst>
          </a:prstGeom>
          <a:solidFill>
            <a:schemeClr val="bg1">
              <a:lumMod val="95000"/>
            </a:schemeClr>
          </a:solidFill>
        </p:spPr>
        <p:txBody>
          <a:bodyPr anchor="ctr" anchorCtr="0">
            <a:normAutofit/>
          </a:bodyPr>
          <a:lstStyle>
            <a:lvl1pPr marL="0" indent="0">
              <a:buNone/>
              <a:defRPr sz="1050" b="0">
                <a:solidFill>
                  <a:srgbClr val="C00000"/>
                </a:solidFill>
                <a:latin typeface="Arial" pitchFamily="34" charset="0"/>
                <a:cs typeface="Arial" pitchFamily="34" charset="0"/>
              </a:defRPr>
            </a:lvl1pPr>
          </a:lstStyle>
          <a:p>
            <a:r>
              <a:rPr lang="nl-NL"/>
              <a:t>Klik op het pictogram als u een afbeelding wilt toevoegen</a:t>
            </a:r>
          </a:p>
        </p:txBody>
      </p:sp>
      <p:sp>
        <p:nvSpPr>
          <p:cNvPr id="14" name="Title 1"/>
          <p:cNvSpPr>
            <a:spLocks noGrp="1"/>
          </p:cNvSpPr>
          <p:nvPr>
            <p:ph type="title"/>
          </p:nvPr>
        </p:nvSpPr>
        <p:spPr>
          <a:xfrm>
            <a:off x="170075" y="151167"/>
            <a:ext cx="10459613" cy="1209333"/>
          </a:xfrm>
        </p:spPr>
        <p:txBody>
          <a:bodyPr/>
          <a:lstStyle/>
          <a:p>
            <a:r>
              <a:rPr lang="nl-NL"/>
              <a:t>Klik om de stijl te bewerken</a:t>
            </a:r>
          </a:p>
        </p:txBody>
      </p:sp>
      <p:sp>
        <p:nvSpPr>
          <p:cNvPr id="15" name="Rounded Rectangle 14"/>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7" name="Text Placeholder 6"/>
          <p:cNvSpPr>
            <a:spLocks noGrp="1"/>
          </p:cNvSpPr>
          <p:nvPr>
            <p:ph type="body" sz="quarter" idx="14"/>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9"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11"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12"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222347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slide met footer">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168747" y="161166"/>
            <a:ext cx="10462270" cy="6353214"/>
          </a:xfrm>
          <a:prstGeom prst="roundRect">
            <a:avLst>
              <a:gd name="adj" fmla="val 2416"/>
            </a:avLst>
          </a:prstGeom>
          <a:solidFill>
            <a:schemeClr val="bg1">
              <a:lumMod val="95000"/>
            </a:schemeClr>
          </a:solidFill>
        </p:spPr>
        <p:txBody>
          <a:bodyPr anchor="b" anchorCtr="0">
            <a:normAutofit/>
          </a:bodyPr>
          <a:lstStyle>
            <a:lvl1pPr marL="0" indent="0">
              <a:buNone/>
              <a:defRPr sz="1050" b="0">
                <a:solidFill>
                  <a:srgbClr val="C00000"/>
                </a:solidFill>
                <a:latin typeface="Arial" pitchFamily="34" charset="0"/>
                <a:cs typeface="Arial" pitchFamily="34" charset="0"/>
              </a:defRPr>
            </a:lvl1pPr>
          </a:lstStyle>
          <a:p>
            <a:r>
              <a:rPr lang="nl-NL"/>
              <a:t>Klik op het pictogram als u een afbeelding wilt toevoegen</a:t>
            </a:r>
          </a:p>
        </p:txBody>
      </p:sp>
      <p:sp>
        <p:nvSpPr>
          <p:cNvPr id="14" name="Rounded Rectangle 13"/>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6" name="Text Placeholder 6"/>
          <p:cNvSpPr>
            <a:spLocks noGrp="1"/>
          </p:cNvSpPr>
          <p:nvPr>
            <p:ph type="body" sz="quarter" idx="14"/>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8"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10"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11"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261620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geen header">
    <p:spTree>
      <p:nvGrpSpPr>
        <p:cNvPr id="1" name=""/>
        <p:cNvGrpSpPr/>
        <p:nvPr/>
      </p:nvGrpSpPr>
      <p:grpSpPr>
        <a:xfrm>
          <a:off x="0" y="0"/>
          <a:ext cx="0" cy="0"/>
          <a:chOff x="0" y="0"/>
          <a:chExt cx="0" cy="0"/>
        </a:xfrm>
      </p:grpSpPr>
      <p:sp>
        <p:nvSpPr>
          <p:cNvPr id="12" name="Rounded Rectangle 11"/>
          <p:cNvSpPr/>
          <p:nvPr userDrawn="1"/>
        </p:nvSpPr>
        <p:spPr>
          <a:xfrm>
            <a:off x="168746" y="159985"/>
            <a:ext cx="10459613" cy="6349394"/>
          </a:xfrm>
          <a:prstGeom prst="roundRect">
            <a:avLst>
              <a:gd name="adj" fmla="val 294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4" name="Content Placeholder 3"/>
          <p:cNvSpPr>
            <a:spLocks noGrp="1"/>
          </p:cNvSpPr>
          <p:nvPr>
            <p:ph sz="quarter" idx="14"/>
          </p:nvPr>
        </p:nvSpPr>
        <p:spPr>
          <a:xfrm>
            <a:off x="339369" y="308304"/>
            <a:ext cx="10121028" cy="662241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Rounded Rectangle 9"/>
          <p:cNvSpPr/>
          <p:nvPr userDrawn="1"/>
        </p:nvSpPr>
        <p:spPr>
          <a:xfrm>
            <a:off x="8503750" y="6597059"/>
            <a:ext cx="2125938" cy="453500"/>
          </a:xfrm>
          <a:prstGeom prst="roundRect">
            <a:avLst>
              <a:gd name="adj" fmla="val 332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15" name="Text Placeholder 6"/>
          <p:cNvSpPr>
            <a:spLocks noGrp="1"/>
          </p:cNvSpPr>
          <p:nvPr>
            <p:ph type="body" sz="quarter" idx="13"/>
          </p:nvPr>
        </p:nvSpPr>
        <p:spPr>
          <a:xfrm>
            <a:off x="168745" y="6594646"/>
            <a:ext cx="8853966" cy="453500"/>
          </a:xfrm>
          <a:prstGeom prst="roundRect">
            <a:avLst>
              <a:gd name="adj" fmla="val 33204"/>
            </a:avLst>
          </a:prstGeom>
          <a:solidFill>
            <a:schemeClr val="accent4"/>
          </a:solidFill>
        </p:spPr>
        <p:txBody>
          <a:bodyPr lIns="115200" rIns="432000" anchor="ctr" anchorCtr="0">
            <a:noAutofit/>
          </a:bodyPr>
          <a:lstStyle>
            <a:lvl1pPr>
              <a:defRPr sz="1470" b="0">
                <a:solidFill>
                  <a:schemeClr val="tx1"/>
                </a:solidFill>
              </a:defRPr>
            </a:lvl1pPr>
          </a:lstStyle>
          <a:p>
            <a:pPr lvl="0"/>
            <a:r>
              <a:rPr lang="nl-NL"/>
              <a:t>Klik om de modelstijlen te bewerken</a:t>
            </a:r>
          </a:p>
        </p:txBody>
      </p:sp>
      <p:sp>
        <p:nvSpPr>
          <p:cNvPr id="17" name="Footer Placeholder 3"/>
          <p:cNvSpPr>
            <a:spLocks noGrp="1"/>
          </p:cNvSpPr>
          <p:nvPr>
            <p:ph type="ftr" sz="quarter" idx="11"/>
          </p:nvPr>
        </p:nvSpPr>
        <p:spPr>
          <a:xfrm>
            <a:off x="168746" y="6594646"/>
            <a:ext cx="7636538" cy="453500"/>
          </a:xfrm>
          <a:prstGeom prst="rect">
            <a:avLst/>
          </a:prstGeom>
        </p:spPr>
        <p:txBody>
          <a:bodyPr lIns="144000" tIns="0" rIns="0" bIns="0"/>
          <a:lstStyle>
            <a:lvl1pPr algn="l">
              <a:defRPr sz="1470">
                <a:solidFill>
                  <a:schemeClr val="tx1"/>
                </a:solidFill>
              </a:defRPr>
            </a:lvl1pPr>
          </a:lstStyle>
          <a:p>
            <a:endParaRPr lang="nl-NL"/>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882" y="6698478"/>
            <a:ext cx="930515" cy="248309"/>
          </a:xfrm>
          <a:prstGeom prst="rect">
            <a:avLst/>
          </a:prstGeom>
        </p:spPr>
      </p:pic>
      <p:sp>
        <p:nvSpPr>
          <p:cNvPr id="19" name="Date Placeholder 2"/>
          <p:cNvSpPr>
            <a:spLocks noGrp="1"/>
          </p:cNvSpPr>
          <p:nvPr>
            <p:ph type="dt" sz="half" idx="10"/>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20" name="Slide Number Placeholder 4"/>
          <p:cNvSpPr>
            <a:spLocks noGrp="1"/>
          </p:cNvSpPr>
          <p:nvPr>
            <p:ph type="sldNum" sz="quarter" idx="12"/>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extLst>
      <p:ext uri="{BB962C8B-B14F-4D97-AF65-F5344CB8AC3E}">
        <p14:creationId xmlns:p14="http://schemas.microsoft.com/office/powerpoint/2010/main" val="35409632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0150" y="1636379"/>
            <a:ext cx="10119463" cy="4723959"/>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tle Placeholder 7"/>
          <p:cNvSpPr>
            <a:spLocks noGrp="1"/>
          </p:cNvSpPr>
          <p:nvPr>
            <p:ph type="title"/>
          </p:nvPr>
        </p:nvSpPr>
        <p:spPr>
          <a:xfrm>
            <a:off x="170075" y="151167"/>
            <a:ext cx="10459613" cy="1209333"/>
          </a:xfrm>
          <a:prstGeom prst="roundRect">
            <a:avLst>
              <a:gd name="adj" fmla="val 12516"/>
            </a:avLst>
          </a:prstGeom>
          <a:solidFill>
            <a:schemeClr val="accent1"/>
          </a:solidFill>
        </p:spPr>
        <p:txBody>
          <a:bodyPr vert="horz" lIns="91440" tIns="0" rIns="144000" bIns="0" rtlCol="0" anchor="ctr">
            <a:normAutofit/>
          </a:bodyPr>
          <a:lstStyle/>
          <a:p>
            <a:r>
              <a:rPr lang="nl-NL"/>
              <a:t>Klik om de stijl te bewerken</a:t>
            </a:r>
          </a:p>
        </p:txBody>
      </p:sp>
      <p:sp>
        <p:nvSpPr>
          <p:cNvPr id="9" name="Footer Placeholder 3"/>
          <p:cNvSpPr>
            <a:spLocks noGrp="1"/>
          </p:cNvSpPr>
          <p:nvPr>
            <p:ph type="ftr" sz="quarter" idx="3"/>
          </p:nvPr>
        </p:nvSpPr>
        <p:spPr>
          <a:xfrm>
            <a:off x="168747" y="6594646"/>
            <a:ext cx="7901623" cy="453500"/>
          </a:xfrm>
          <a:prstGeom prst="rect">
            <a:avLst/>
          </a:prstGeom>
        </p:spPr>
        <p:txBody>
          <a:bodyPr lIns="144000" tIns="0" rIns="0" bIns="0" anchor="ctr" anchorCtr="0"/>
          <a:lstStyle>
            <a:lvl1pPr algn="l">
              <a:defRPr sz="1470">
                <a:solidFill>
                  <a:schemeClr val="tx1"/>
                </a:solidFill>
              </a:defRPr>
            </a:lvl1pPr>
          </a:lstStyle>
          <a:p>
            <a:endParaRPr lang="nl-NL"/>
          </a:p>
        </p:txBody>
      </p:sp>
      <p:sp>
        <p:nvSpPr>
          <p:cNvPr id="10" name="Date Placeholder 2"/>
          <p:cNvSpPr>
            <a:spLocks noGrp="1"/>
          </p:cNvSpPr>
          <p:nvPr>
            <p:ph type="dt" sz="half" idx="2"/>
          </p:nvPr>
        </p:nvSpPr>
        <p:spPr>
          <a:xfrm>
            <a:off x="6541826" y="6692905"/>
            <a:ext cx="2519945" cy="156547"/>
          </a:xfrm>
          <a:prstGeom prst="rect">
            <a:avLst/>
          </a:prstGeom>
        </p:spPr>
        <p:txBody>
          <a:bodyPr wrap="none" lIns="0" tIns="0" rIns="0" bIns="0" anchor="t" anchorCtr="0"/>
          <a:lstStyle>
            <a:lvl1pPr algn="r">
              <a:defRPr sz="945">
                <a:solidFill>
                  <a:schemeClr val="tx1"/>
                </a:solidFill>
              </a:defRPr>
            </a:lvl1pPr>
          </a:lstStyle>
          <a:p>
            <a:fld id="{3F9FDEE6-CF89-4867-987B-10E2E55F17DE}" type="datetimeFigureOut">
              <a:rPr lang="nl-NL" smtClean="0"/>
              <a:pPr/>
              <a:t>14-11-2017</a:t>
            </a:fld>
            <a:endParaRPr lang="nl-NL"/>
          </a:p>
        </p:txBody>
      </p:sp>
      <p:sp>
        <p:nvSpPr>
          <p:cNvPr id="11" name="Slide Number Placeholder 4"/>
          <p:cNvSpPr>
            <a:spLocks noGrp="1"/>
          </p:cNvSpPr>
          <p:nvPr>
            <p:ph type="sldNum" sz="quarter" idx="4"/>
          </p:nvPr>
        </p:nvSpPr>
        <p:spPr>
          <a:xfrm>
            <a:off x="9061054" y="6694022"/>
            <a:ext cx="518033" cy="229090"/>
          </a:xfrm>
          <a:prstGeom prst="rect">
            <a:avLst/>
          </a:prstGeom>
        </p:spPr>
        <p:txBody>
          <a:bodyPr wrap="none" lIns="0" tIns="0" rIns="144000" bIns="0" anchor="t" anchorCtr="0"/>
          <a:lstStyle>
            <a:lvl1pPr algn="r">
              <a:defRPr sz="945" b="0" i="0">
                <a:solidFill>
                  <a:schemeClr val="tx1"/>
                </a:solidFill>
              </a:defRPr>
            </a:lvl1pPr>
          </a:lstStyle>
          <a:p>
            <a:fld id="{B6B5D4A3-EC48-4948-B56B-369ED226E95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49" r:id="rId2"/>
    <p:sldLayoutId id="2147483657" r:id="rId3"/>
    <p:sldLayoutId id="2147483658" r:id="rId4"/>
    <p:sldLayoutId id="2147483661" r:id="rId5"/>
    <p:sldLayoutId id="2147483698" r:id="rId6"/>
    <p:sldLayoutId id="2147483696" r:id="rId7"/>
    <p:sldLayoutId id="2147483694" r:id="rId8"/>
    <p:sldLayoutId id="2147483680" r:id="rId9"/>
    <p:sldLayoutId id="2147483693" r:id="rId10"/>
    <p:sldLayoutId id="2147483695" r:id="rId11"/>
    <p:sldLayoutId id="2147483665" r:id="rId12"/>
    <p:sldLayoutId id="2147483663" r:id="rId13"/>
    <p:sldLayoutId id="2147483664" r:id="rId14"/>
    <p:sldLayoutId id="2147483666" r:id="rId15"/>
    <p:sldLayoutId id="2147483675" r:id="rId16"/>
    <p:sldLayoutId id="2147483667" r:id="rId17"/>
    <p:sldLayoutId id="2147483668" r:id="rId18"/>
    <p:sldLayoutId id="2147483676" r:id="rId19"/>
    <p:sldLayoutId id="2147483678" r:id="rId20"/>
    <p:sldLayoutId id="2147483700" r:id="rId21"/>
    <p:sldLayoutId id="2147483699" r:id="rId22"/>
    <p:sldLayoutId id="2147483702" r:id="rId23"/>
    <p:sldLayoutId id="2147483703" r:id="rId24"/>
    <p:sldLayoutId id="2147483704" r:id="rId25"/>
    <p:sldLayoutId id="2147483701" r:id="rId26"/>
    <p:sldLayoutId id="2147483705" r:id="rId27"/>
    <p:sldLayoutId id="2147483706" r:id="rId28"/>
    <p:sldLayoutId id="2147483707" r:id="rId29"/>
    <p:sldLayoutId id="2147483688" r:id="rId30"/>
    <p:sldLayoutId id="2147483689" r:id="rId31"/>
    <p:sldLayoutId id="2147483673" r:id="rId32"/>
    <p:sldLayoutId id="2147483714" r:id="rId33"/>
    <p:sldLayoutId id="2147483717" r:id="rId34"/>
    <p:sldLayoutId id="2147483718" r:id="rId35"/>
    <p:sldLayoutId id="2147483674" r:id="rId36"/>
    <p:sldLayoutId id="2147483687" r:id="rId37"/>
    <p:sldLayoutId id="2147483708" r:id="rId38"/>
    <p:sldLayoutId id="2147483709" r:id="rId39"/>
    <p:sldLayoutId id="2147483685" r:id="rId40"/>
    <p:sldLayoutId id="2147483686" r:id="rId41"/>
    <p:sldLayoutId id="2147483710" r:id="rId42"/>
    <p:sldLayoutId id="2147483711" r:id="rId43"/>
    <p:sldLayoutId id="2147483715" r:id="rId44"/>
    <p:sldLayoutId id="2147483716" r:id="rId45"/>
    <p:sldLayoutId id="2147483712" r:id="rId46"/>
    <p:sldLayoutId id="2147483713" r:id="rId47"/>
    <p:sldLayoutId id="2147483719" r:id="rId48"/>
  </p:sldLayoutIdLst>
  <p:txStyles>
    <p:titleStyle>
      <a:lvl1pPr algn="l" defTabSz="959937" rtl="0" eaLnBrk="1" latinLnBrk="0" hangingPunct="1">
        <a:spcBef>
          <a:spcPct val="0"/>
        </a:spcBef>
        <a:buNone/>
        <a:defRPr sz="3359" b="1" kern="1200" cap="none" baseline="0">
          <a:solidFill>
            <a:schemeClr val="bg1"/>
          </a:solidFill>
          <a:latin typeface="+mj-lt"/>
          <a:ea typeface="+mj-ea"/>
          <a:cs typeface="+mj-cs"/>
        </a:defRPr>
      </a:lvl1pPr>
    </p:titleStyle>
    <p:bodyStyle>
      <a:lvl1pPr marL="0" indent="0" algn="l" defTabSz="959937" rtl="0" eaLnBrk="1" latinLnBrk="0" hangingPunct="1">
        <a:spcBef>
          <a:spcPts val="0"/>
        </a:spcBef>
        <a:buFont typeface="Arial" pitchFamily="34" charset="0"/>
        <a:buNone/>
        <a:defRPr sz="2100" b="1" kern="1200">
          <a:solidFill>
            <a:schemeClr val="tx1"/>
          </a:solidFill>
          <a:latin typeface="+mn-lt"/>
          <a:ea typeface="+mn-ea"/>
          <a:cs typeface="+mn-cs"/>
        </a:defRPr>
      </a:lvl1pPr>
      <a:lvl2pPr marL="0" indent="0" algn="l" defTabSz="959937" rtl="0" eaLnBrk="1" latinLnBrk="0" hangingPunct="1">
        <a:spcBef>
          <a:spcPts val="0"/>
        </a:spcBef>
        <a:buFont typeface="Arial" pitchFamily="34" charset="0"/>
        <a:buNone/>
        <a:defRPr sz="1680" kern="1200">
          <a:solidFill>
            <a:schemeClr val="tx1"/>
          </a:solidFill>
          <a:latin typeface="+mn-lt"/>
          <a:ea typeface="+mn-ea"/>
          <a:cs typeface="+mn-cs"/>
        </a:defRPr>
      </a:lvl2pPr>
      <a:lvl3pPr marL="151171" indent="-151171" algn="l" defTabSz="959937" rtl="0" eaLnBrk="1" latinLnBrk="0" hangingPunct="1">
        <a:spcBef>
          <a:spcPts val="0"/>
        </a:spcBef>
        <a:buFont typeface="Arial" pitchFamily="34" charset="0"/>
        <a:buChar char="•"/>
        <a:defRPr sz="1680" kern="1200">
          <a:solidFill>
            <a:schemeClr val="tx1"/>
          </a:solidFill>
          <a:latin typeface="+mn-lt"/>
          <a:ea typeface="+mn-ea"/>
          <a:cs typeface="+mn-cs"/>
        </a:defRPr>
      </a:lvl3pPr>
      <a:lvl4pPr marL="302342" indent="-151171" algn="l" defTabSz="959937" rtl="0" eaLnBrk="1" latinLnBrk="0" hangingPunct="1">
        <a:spcBef>
          <a:spcPts val="0"/>
        </a:spcBef>
        <a:buFont typeface="Arial" pitchFamily="34" charset="0"/>
        <a:buChar char="-"/>
        <a:defRPr sz="1680" kern="1200">
          <a:solidFill>
            <a:schemeClr val="tx1"/>
          </a:solidFill>
          <a:latin typeface="+mn-lt"/>
          <a:ea typeface="+mn-ea"/>
          <a:cs typeface="+mn-cs"/>
        </a:defRPr>
      </a:lvl4pPr>
      <a:lvl5pPr marL="453514" indent="-151171" algn="l" defTabSz="959937" rtl="0" eaLnBrk="1" latinLnBrk="0" hangingPunct="1">
        <a:spcBef>
          <a:spcPts val="0"/>
        </a:spcBef>
        <a:buFont typeface="Arial" pitchFamily="34" charset="0"/>
        <a:buChar char="-"/>
        <a:defRPr sz="1680" kern="1200">
          <a:solidFill>
            <a:schemeClr val="tx1"/>
          </a:solidFill>
          <a:latin typeface="+mn-lt"/>
          <a:ea typeface="+mn-ea"/>
          <a:cs typeface="+mn-cs"/>
        </a:defRPr>
      </a:lvl5pPr>
      <a:lvl6pPr marL="2639827" indent="-239984" algn="l" defTabSz="95993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9796" indent="-239984" algn="l" defTabSz="95993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9764" indent="-239984" algn="l" defTabSz="95993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9733" indent="-239984" algn="l" defTabSz="95993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8.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8.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8.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hyperlink" Target="https://pixabay.com/en/arrow-left-blue-handdrawn-pointing-31063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fgeronde rechthoek 9"/>
          <p:cNvSpPr/>
          <p:nvPr/>
        </p:nvSpPr>
        <p:spPr>
          <a:xfrm>
            <a:off x="180753" y="180753"/>
            <a:ext cx="10430540" cy="5507666"/>
          </a:xfrm>
          <a:prstGeom prst="roundRect">
            <a:avLst>
              <a:gd name="adj" fmla="val 2381"/>
            </a:avLst>
          </a:prstGeom>
          <a:solidFill>
            <a:schemeClr val="accent4">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p:cNvSpPr>
            <a:spLocks noGrp="1"/>
          </p:cNvSpPr>
          <p:nvPr>
            <p:ph type="ctrTitle"/>
          </p:nvPr>
        </p:nvSpPr>
        <p:spPr/>
        <p:txBody>
          <a:bodyPr/>
          <a:lstStyle/>
          <a:p>
            <a:r>
              <a:rPr lang="nl-NL" b="0" i="1"/>
              <a:t>Marktconsultatie</a:t>
            </a:r>
            <a:br>
              <a:rPr lang="nl-NL"/>
            </a:br>
            <a:r>
              <a:rPr lang="nl-NL" err="1"/>
              <a:t>Self-service</a:t>
            </a:r>
            <a:r>
              <a:rPr lang="nl-NL"/>
              <a:t> en e-commerce portal</a:t>
            </a:r>
          </a:p>
        </p:txBody>
      </p:sp>
      <p:sp>
        <p:nvSpPr>
          <p:cNvPr id="5" name="Tijdelijke aanduiding voor tekst 4"/>
          <p:cNvSpPr>
            <a:spLocks noGrp="1"/>
          </p:cNvSpPr>
          <p:nvPr>
            <p:ph type="body" sz="quarter" idx="10"/>
          </p:nvPr>
        </p:nvSpPr>
        <p:spPr/>
        <p:txBody>
          <a:bodyPr/>
          <a:lstStyle/>
          <a:p>
            <a:r>
              <a:rPr lang="nl-NL" sz="1800"/>
              <a:t>Project SURFmarket 3.0</a:t>
            </a:r>
          </a:p>
        </p:txBody>
      </p:sp>
      <p:sp>
        <p:nvSpPr>
          <p:cNvPr id="11" name="Vrije vorm 10"/>
          <p:cNvSpPr/>
          <p:nvPr/>
        </p:nvSpPr>
        <p:spPr>
          <a:xfrm>
            <a:off x="3253563" y="2222205"/>
            <a:ext cx="3678865" cy="3774558"/>
          </a:xfrm>
          <a:custGeom>
            <a:avLst/>
            <a:gdLst>
              <a:gd name="connsiteX0" fmla="*/ 74428 w 3678865"/>
              <a:gd name="connsiteY0" fmla="*/ 3359888 h 3774558"/>
              <a:gd name="connsiteX1" fmla="*/ 0 w 3678865"/>
              <a:gd name="connsiteY1" fmla="*/ 116958 h 3774558"/>
              <a:gd name="connsiteX2" fmla="*/ 435935 w 3678865"/>
              <a:gd name="connsiteY2" fmla="*/ 0 h 3774558"/>
              <a:gd name="connsiteX3" fmla="*/ 3678865 w 3678865"/>
              <a:gd name="connsiteY3" fmla="*/ 106325 h 3774558"/>
              <a:gd name="connsiteX4" fmla="*/ 3678865 w 3678865"/>
              <a:gd name="connsiteY4" fmla="*/ 3338623 h 3774558"/>
              <a:gd name="connsiteX5" fmla="*/ 3306725 w 3678865"/>
              <a:gd name="connsiteY5" fmla="*/ 3774558 h 3774558"/>
              <a:gd name="connsiteX6" fmla="*/ 74428 w 3678865"/>
              <a:gd name="connsiteY6" fmla="*/ 3359888 h 377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5" h="3774558">
                <a:moveTo>
                  <a:pt x="74428" y="3359888"/>
                </a:moveTo>
                <a:lnTo>
                  <a:pt x="0" y="116958"/>
                </a:lnTo>
                <a:lnTo>
                  <a:pt x="435935" y="0"/>
                </a:lnTo>
                <a:lnTo>
                  <a:pt x="3678865" y="106325"/>
                </a:lnTo>
                <a:lnTo>
                  <a:pt x="3678865" y="3338623"/>
                </a:lnTo>
                <a:lnTo>
                  <a:pt x="3306725" y="3774558"/>
                </a:lnTo>
                <a:lnTo>
                  <a:pt x="74428" y="33598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2810" y="2030816"/>
            <a:ext cx="4079579" cy="4079579"/>
          </a:xfrm>
          <a:prstGeom prst="rect">
            <a:avLst/>
          </a:prstGeom>
        </p:spPr>
      </p:pic>
      <p:sp>
        <p:nvSpPr>
          <p:cNvPr id="3" name="Ondertitel 2"/>
          <p:cNvSpPr>
            <a:spLocks noGrp="1"/>
          </p:cNvSpPr>
          <p:nvPr>
            <p:ph type="subTitle" idx="1"/>
          </p:nvPr>
        </p:nvSpPr>
        <p:spPr/>
        <p:txBody>
          <a:bodyPr/>
          <a:lstStyle/>
          <a:p>
            <a:r>
              <a:rPr lang="nl-NL" cap="none"/>
              <a:t>Informatiebijeenkomst, 7 november 2017</a:t>
            </a:r>
          </a:p>
        </p:txBody>
      </p:sp>
    </p:spTree>
    <p:extLst>
      <p:ext uri="{BB962C8B-B14F-4D97-AF65-F5344CB8AC3E}">
        <p14:creationId xmlns:p14="http://schemas.microsoft.com/office/powerpoint/2010/main" val="248673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1F25D-F648-42D7-8F55-F62F99355029}"/>
              </a:ext>
            </a:extLst>
          </p:cNvPr>
          <p:cNvSpPr>
            <a:spLocks noGrp="1"/>
          </p:cNvSpPr>
          <p:nvPr>
            <p:ph type="title"/>
          </p:nvPr>
        </p:nvSpPr>
        <p:spPr/>
        <p:txBody>
          <a:bodyPr/>
          <a:lstStyle/>
          <a:p>
            <a:r>
              <a:rPr lang="nl-NL"/>
              <a:t>Het project SURFmarket 3.0</a:t>
            </a:r>
            <a:br>
              <a:rPr lang="nl-NL"/>
            </a:br>
            <a:r>
              <a:rPr lang="nl-NL" i="1"/>
              <a:t>planning</a:t>
            </a:r>
          </a:p>
        </p:txBody>
      </p:sp>
      <p:graphicFrame>
        <p:nvGraphicFramePr>
          <p:cNvPr id="8" name="Tijdelijke aanduiding voor inhoud 3">
            <a:extLst>
              <a:ext uri="{FF2B5EF4-FFF2-40B4-BE49-F238E27FC236}">
                <a16:creationId xmlns:a16="http://schemas.microsoft.com/office/drawing/2014/main" id="{CBFE0832-5096-4D83-AD86-0FAB03137D1E}"/>
              </a:ext>
            </a:extLst>
          </p:cNvPr>
          <p:cNvGraphicFramePr>
            <a:graphicFrameLocks noGrp="1"/>
          </p:cNvGraphicFramePr>
          <p:nvPr>
            <p:ph sz="quarter" idx="14"/>
            <p:extLst>
              <p:ext uri="{D42A27DB-BD31-4B8C-83A1-F6EECF244321}">
                <p14:modId xmlns:p14="http://schemas.microsoft.com/office/powerpoint/2010/main" val="3491432975"/>
              </p:ext>
            </p:extLst>
          </p:nvPr>
        </p:nvGraphicFramePr>
        <p:xfrm>
          <a:off x="634120" y="1631245"/>
          <a:ext cx="9542935" cy="5265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kstvak 8">
            <a:extLst>
              <a:ext uri="{FF2B5EF4-FFF2-40B4-BE49-F238E27FC236}">
                <a16:creationId xmlns:a16="http://schemas.microsoft.com/office/drawing/2014/main" id="{2B6FD055-8204-4109-B3E5-5AC1C8E49CCA}"/>
              </a:ext>
            </a:extLst>
          </p:cNvPr>
          <p:cNvSpPr txBox="1"/>
          <p:nvPr/>
        </p:nvSpPr>
        <p:spPr>
          <a:xfrm>
            <a:off x="418810" y="2381429"/>
            <a:ext cx="9981618" cy="40395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nl-NL"/>
              <a:t>       Q2-Q3’2017               Q3-Q4 2017        Q4-2017  - </a:t>
            </a:r>
            <a:r>
              <a:rPr lang="nl-NL">
                <a:solidFill>
                  <a:schemeClr val="bg1"/>
                </a:solidFill>
              </a:rPr>
              <a:t>Q3’2018                     Q4’2018</a:t>
            </a:r>
          </a:p>
        </p:txBody>
      </p:sp>
      <p:sp>
        <p:nvSpPr>
          <p:cNvPr id="10" name="Tekstvak 9">
            <a:extLst>
              <a:ext uri="{FF2B5EF4-FFF2-40B4-BE49-F238E27FC236}">
                <a16:creationId xmlns:a16="http://schemas.microsoft.com/office/drawing/2014/main" id="{EF0507D9-D4B0-40A9-AE5D-55206D908C6C}"/>
              </a:ext>
            </a:extLst>
          </p:cNvPr>
          <p:cNvSpPr txBox="1"/>
          <p:nvPr/>
        </p:nvSpPr>
        <p:spPr>
          <a:xfrm>
            <a:off x="418809" y="5700118"/>
            <a:ext cx="9981618" cy="40395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nl-NL"/>
              <a:t>demo  -  demo  - demo  - demo  - demo  - demo  - demo  - demo  - demo</a:t>
            </a:r>
            <a:endParaRPr lang="nl-NL">
              <a:solidFill>
                <a:schemeClr val="tx1"/>
              </a:solidFill>
            </a:endParaRPr>
          </a:p>
        </p:txBody>
      </p:sp>
    </p:spTree>
    <p:extLst>
      <p:ext uri="{BB962C8B-B14F-4D97-AF65-F5344CB8AC3E}">
        <p14:creationId xmlns:p14="http://schemas.microsoft.com/office/powerpoint/2010/main" val="362569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1F25D-F648-42D7-8F55-F62F99355029}"/>
              </a:ext>
            </a:extLst>
          </p:cNvPr>
          <p:cNvSpPr>
            <a:spLocks noGrp="1"/>
          </p:cNvSpPr>
          <p:nvPr>
            <p:ph type="title"/>
          </p:nvPr>
        </p:nvSpPr>
        <p:spPr/>
        <p:txBody>
          <a:bodyPr/>
          <a:lstStyle/>
          <a:p>
            <a:r>
              <a:rPr lang="nl-NL"/>
              <a:t>Het project SURFmarket 3.0</a:t>
            </a:r>
            <a:br>
              <a:rPr lang="nl-NL"/>
            </a:br>
            <a:r>
              <a:rPr lang="nl-NL" i="1"/>
              <a:t>omgeving</a:t>
            </a:r>
          </a:p>
        </p:txBody>
      </p:sp>
      <p:pic>
        <p:nvPicPr>
          <p:cNvPr id="4" name="Picture 2">
            <a:extLst>
              <a:ext uri="{FF2B5EF4-FFF2-40B4-BE49-F238E27FC236}">
                <a16:creationId xmlns:a16="http://schemas.microsoft.com/office/drawing/2014/main" id="{9F840B83-0D8B-48E5-BBF1-A805AB24822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60954" y="1740681"/>
            <a:ext cx="7897007" cy="5101839"/>
          </a:xfrm>
          <a:prstGeom prst="rect">
            <a:avLst/>
          </a:prstGeom>
          <a:noFill/>
          <a:ln>
            <a:noFill/>
          </a:ln>
          <a:effectLst/>
          <a:extLst/>
        </p:spPr>
      </p:pic>
    </p:spTree>
    <p:extLst>
      <p:ext uri="{BB962C8B-B14F-4D97-AF65-F5344CB8AC3E}">
        <p14:creationId xmlns:p14="http://schemas.microsoft.com/office/powerpoint/2010/main" val="114436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1F25D-F648-42D7-8F55-F62F99355029}"/>
              </a:ext>
            </a:extLst>
          </p:cNvPr>
          <p:cNvSpPr>
            <a:spLocks noGrp="1"/>
          </p:cNvSpPr>
          <p:nvPr>
            <p:ph type="title"/>
          </p:nvPr>
        </p:nvSpPr>
        <p:spPr/>
        <p:txBody>
          <a:bodyPr/>
          <a:lstStyle/>
          <a:p>
            <a:r>
              <a:rPr lang="nl-NL"/>
              <a:t>Het project SURFmarket 3.0</a:t>
            </a:r>
            <a:br>
              <a:rPr lang="nl-NL"/>
            </a:br>
            <a:r>
              <a:rPr lang="nl-NL" i="1"/>
              <a:t>samenwerking</a:t>
            </a:r>
          </a:p>
        </p:txBody>
      </p:sp>
      <p:sp>
        <p:nvSpPr>
          <p:cNvPr id="3" name="Tijdelijke aanduiding voor inhoud 2">
            <a:extLst>
              <a:ext uri="{FF2B5EF4-FFF2-40B4-BE49-F238E27FC236}">
                <a16:creationId xmlns:a16="http://schemas.microsoft.com/office/drawing/2014/main" id="{B362159C-60E3-42F8-8D5A-9AB1026D1754}"/>
              </a:ext>
            </a:extLst>
          </p:cNvPr>
          <p:cNvSpPr>
            <a:spLocks noGrp="1"/>
          </p:cNvSpPr>
          <p:nvPr>
            <p:ph sz="quarter" idx="14"/>
          </p:nvPr>
        </p:nvSpPr>
        <p:spPr/>
        <p:txBody>
          <a:bodyPr/>
          <a:lstStyle/>
          <a:p>
            <a:r>
              <a:rPr lang="nl-NL" sz="1600" b="0"/>
              <a:t>Doel van deze RFI is niet alleen het onderzoeken van de mogelijke technische oplossingen maar ook het in kaart brengen hoe marktpartijen SURFmarket kunnen helpen bij de implementatie en beheer van de oplossing.</a:t>
            </a:r>
          </a:p>
          <a:p>
            <a:endParaRPr lang="nl-NL" sz="1600" b="0"/>
          </a:p>
          <a:p>
            <a:pPr lvl="1"/>
            <a:r>
              <a:rPr lang="nl-NL" sz="1600" u="sng"/>
              <a:t>Het project</a:t>
            </a:r>
          </a:p>
          <a:p>
            <a:r>
              <a:rPr lang="nl-NL" sz="1600" b="0"/>
              <a:t>Vanuit het project levert SURFmarket het volgende:</a:t>
            </a:r>
          </a:p>
          <a:p>
            <a:pPr marL="285750" lvl="0" indent="-285750">
              <a:buFont typeface="Arial" panose="020B0604020202020204" pitchFamily="34" charset="0"/>
              <a:buChar char="•"/>
            </a:pPr>
            <a:r>
              <a:rPr lang="nl-NL" sz="1600" b="0"/>
              <a:t>de business, technische en juridische requirements (in de vorm van user stories)</a:t>
            </a:r>
          </a:p>
          <a:p>
            <a:pPr marL="285750" lvl="0" indent="-285750">
              <a:buFont typeface="Arial" panose="020B0604020202020204" pitchFamily="34" charset="0"/>
              <a:buChar char="•"/>
            </a:pPr>
            <a:r>
              <a:rPr lang="nl-NL" sz="1600" b="0"/>
              <a:t>het functioneel testen en accepteren van user stories  en de uiteindelijke oplossing</a:t>
            </a:r>
          </a:p>
          <a:p>
            <a:pPr marL="285750" lvl="0" indent="-285750">
              <a:buFont typeface="Arial" panose="020B0604020202020204" pitchFamily="34" charset="0"/>
              <a:buChar char="•"/>
            </a:pPr>
            <a:r>
              <a:rPr lang="nl-NL" sz="1600" b="0"/>
              <a:t>de migratie en invoering bij de instellingen en leveranciers</a:t>
            </a:r>
          </a:p>
          <a:p>
            <a:pPr marL="285750" lvl="0" indent="-285750">
              <a:buFont typeface="Arial" panose="020B0604020202020204" pitchFamily="34" charset="0"/>
              <a:buChar char="•"/>
            </a:pPr>
            <a:r>
              <a:rPr lang="nl-NL" sz="1600" b="0" err="1"/>
              <a:t>over-all</a:t>
            </a:r>
            <a:r>
              <a:rPr lang="nl-NL" sz="1600" b="0"/>
              <a:t> architectuur</a:t>
            </a:r>
          </a:p>
          <a:p>
            <a:pPr marL="285750" lvl="0" indent="-285750">
              <a:buFont typeface="Arial" panose="020B0604020202020204" pitchFamily="34" charset="0"/>
              <a:buChar char="•"/>
            </a:pPr>
            <a:r>
              <a:rPr lang="nl-NL" sz="1600" b="0" err="1"/>
              <a:t>over-all</a:t>
            </a:r>
            <a:r>
              <a:rPr lang="nl-NL" sz="1600" b="0"/>
              <a:t> project management</a:t>
            </a:r>
          </a:p>
          <a:p>
            <a:pPr lvl="0"/>
            <a:endParaRPr lang="nl-NL" sz="1600" b="0"/>
          </a:p>
          <a:p>
            <a:pPr lvl="1"/>
            <a:r>
              <a:rPr lang="nl-NL" sz="1600" u="sng"/>
              <a:t>Partner</a:t>
            </a:r>
          </a:p>
          <a:p>
            <a:r>
              <a:rPr lang="nl-NL" sz="1600" b="0"/>
              <a:t>Met de input uit deze marktverkenning wil SURFmarket ook de eisen aanscherpen voor de partner of partners:</a:t>
            </a:r>
          </a:p>
          <a:p>
            <a:pPr marL="285750" lvl="0" indent="-285750">
              <a:buFont typeface="Arial" panose="020B0604020202020204" pitchFamily="34" charset="0"/>
              <a:buChar char="•"/>
            </a:pPr>
            <a:r>
              <a:rPr lang="nl-NL" sz="1600" b="0"/>
              <a:t>realisatie van de oplossing binnen SURFmarket,</a:t>
            </a:r>
          </a:p>
          <a:p>
            <a:pPr marL="285750" lvl="0" indent="-285750">
              <a:buFont typeface="Arial" panose="020B0604020202020204" pitchFamily="34" charset="0"/>
              <a:buChar char="•"/>
            </a:pPr>
            <a:r>
              <a:rPr lang="nl-NL" sz="1600" b="0"/>
              <a:t>beheer en doorontwikkeling van de oplossing.</a:t>
            </a:r>
          </a:p>
          <a:p>
            <a:endParaRPr lang="nl-NL" sz="1600" b="0"/>
          </a:p>
          <a:p>
            <a:r>
              <a:rPr lang="nl-NL" sz="1600" b="0"/>
              <a:t>Dit is nadrukkelijk niet noodzakelijk dezelfde partner.</a:t>
            </a:r>
          </a:p>
          <a:p>
            <a:endParaRPr lang="nl-NL" sz="1600" b="0"/>
          </a:p>
        </p:txBody>
      </p:sp>
    </p:spTree>
    <p:extLst>
      <p:ext uri="{BB962C8B-B14F-4D97-AF65-F5344CB8AC3E}">
        <p14:creationId xmlns:p14="http://schemas.microsoft.com/office/powerpoint/2010/main" val="388561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a:t>Self-service en e-commerce portal</a:t>
            </a:r>
          </a:p>
        </p:txBody>
      </p:sp>
      <p:sp>
        <p:nvSpPr>
          <p:cNvPr id="4" name="Tijdelijke aanduiding voor tekst 3"/>
          <p:cNvSpPr>
            <a:spLocks noGrp="1"/>
          </p:cNvSpPr>
          <p:nvPr>
            <p:ph type="body" sz="quarter" idx="10"/>
          </p:nvPr>
        </p:nvSpPr>
        <p:spPr/>
        <p:txBody>
          <a:bodyPr/>
          <a:lstStyle/>
          <a:p>
            <a:r>
              <a:rPr lang="nl-NL"/>
              <a:t>Scenario’s</a:t>
            </a:r>
          </a:p>
        </p:txBody>
      </p:sp>
    </p:spTree>
    <p:extLst>
      <p:ext uri="{BB962C8B-B14F-4D97-AF65-F5344CB8AC3E}">
        <p14:creationId xmlns:p14="http://schemas.microsoft.com/office/powerpoint/2010/main" val="52030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Klantreis (vanuit de instelling)</a:t>
            </a:r>
          </a:p>
        </p:txBody>
      </p:sp>
      <p:grpSp>
        <p:nvGrpSpPr>
          <p:cNvPr id="4" name="Groep 3"/>
          <p:cNvGrpSpPr/>
          <p:nvPr/>
        </p:nvGrpSpPr>
        <p:grpSpPr>
          <a:xfrm>
            <a:off x="400051" y="3555873"/>
            <a:ext cx="10019664" cy="1778127"/>
            <a:chOff x="391165" y="2029881"/>
            <a:chExt cx="8304291" cy="1134081"/>
          </a:xfrm>
        </p:grpSpPr>
        <p:sp>
          <p:nvSpPr>
            <p:cNvPr id="5" name="Rechthoek 4">
              <a:extLst>
                <a:ext uri="{FF2B5EF4-FFF2-40B4-BE49-F238E27FC236}">
                  <a16:creationId xmlns:a16="http://schemas.microsoft.com/office/drawing/2014/main" id="{B8EC31EF-832E-451A-AF45-C2814FBF8DD1}"/>
                </a:ext>
              </a:extLst>
            </p:cNvPr>
            <p:cNvSpPr/>
            <p:nvPr/>
          </p:nvSpPr>
          <p:spPr>
            <a:xfrm>
              <a:off x="2820338"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Product selecteren</a:t>
              </a:r>
            </a:p>
          </p:txBody>
        </p:sp>
        <p:sp>
          <p:nvSpPr>
            <p:cNvPr id="6" name="Rechthoek 5">
              <a:extLst>
                <a:ext uri="{FF2B5EF4-FFF2-40B4-BE49-F238E27FC236}">
                  <a16:creationId xmlns:a16="http://schemas.microsoft.com/office/drawing/2014/main" id="{C216E187-3E5F-44D9-81FE-A2C44BCF3E94}"/>
                </a:ext>
              </a:extLst>
            </p:cNvPr>
            <p:cNvSpPr/>
            <p:nvPr/>
          </p:nvSpPr>
          <p:spPr>
            <a:xfrm>
              <a:off x="6109788"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Product-overzicht inzien</a:t>
              </a:r>
            </a:p>
          </p:txBody>
        </p:sp>
        <p:sp>
          <p:nvSpPr>
            <p:cNvPr id="7" name="Rechthoek 6">
              <a:extLst>
                <a:ext uri="{FF2B5EF4-FFF2-40B4-BE49-F238E27FC236}">
                  <a16:creationId xmlns:a16="http://schemas.microsoft.com/office/drawing/2014/main" id="{8A81EBEC-9CA9-40EE-9701-1EC80E525CEF}"/>
                </a:ext>
              </a:extLst>
            </p:cNvPr>
            <p:cNvSpPr/>
            <p:nvPr/>
          </p:nvSpPr>
          <p:spPr>
            <a:xfrm>
              <a:off x="6767678"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Product verlengen</a:t>
              </a:r>
            </a:p>
          </p:txBody>
        </p:sp>
        <p:sp>
          <p:nvSpPr>
            <p:cNvPr id="8" name="Rechthoek 7">
              <a:extLst>
                <a:ext uri="{FF2B5EF4-FFF2-40B4-BE49-F238E27FC236}">
                  <a16:creationId xmlns:a16="http://schemas.microsoft.com/office/drawing/2014/main" id="{AD11912F-704C-4142-AF30-97095A819665}"/>
                </a:ext>
              </a:extLst>
            </p:cNvPr>
            <p:cNvSpPr/>
            <p:nvPr/>
          </p:nvSpPr>
          <p:spPr>
            <a:xfrm>
              <a:off x="4794008"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Product ontvangen</a:t>
              </a:r>
            </a:p>
          </p:txBody>
        </p:sp>
        <p:sp>
          <p:nvSpPr>
            <p:cNvPr id="9" name="Rechthoek 8">
              <a:extLst>
                <a:ext uri="{FF2B5EF4-FFF2-40B4-BE49-F238E27FC236}">
                  <a16:creationId xmlns:a16="http://schemas.microsoft.com/office/drawing/2014/main" id="{6E8EEEE3-C4A2-4337-A36C-19B5E4028B2D}"/>
                </a:ext>
              </a:extLst>
            </p:cNvPr>
            <p:cNvSpPr/>
            <p:nvPr/>
          </p:nvSpPr>
          <p:spPr>
            <a:xfrm>
              <a:off x="846668"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Product verkennen</a:t>
              </a:r>
            </a:p>
          </p:txBody>
        </p:sp>
        <p:sp>
          <p:nvSpPr>
            <p:cNvPr id="10" name="Rechthoek 9">
              <a:extLst>
                <a:ext uri="{FF2B5EF4-FFF2-40B4-BE49-F238E27FC236}">
                  <a16:creationId xmlns:a16="http://schemas.microsoft.com/office/drawing/2014/main" id="{E6677206-7900-4ED3-B283-8E900A02CF65}"/>
                </a:ext>
              </a:extLst>
            </p:cNvPr>
            <p:cNvSpPr/>
            <p:nvPr/>
          </p:nvSpPr>
          <p:spPr>
            <a:xfrm>
              <a:off x="2162448"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Deelnemen aan inkoop product</a:t>
              </a:r>
            </a:p>
          </p:txBody>
        </p:sp>
        <p:sp>
          <p:nvSpPr>
            <p:cNvPr id="11" name="Rechthoek 10">
              <a:extLst>
                <a:ext uri="{FF2B5EF4-FFF2-40B4-BE49-F238E27FC236}">
                  <a16:creationId xmlns:a16="http://schemas.microsoft.com/office/drawing/2014/main" id="{12AFEF5F-FD02-4696-8690-AD53281007CC}"/>
                </a:ext>
              </a:extLst>
            </p:cNvPr>
            <p:cNvSpPr/>
            <p:nvPr/>
          </p:nvSpPr>
          <p:spPr>
            <a:xfrm>
              <a:off x="846668" y="2029881"/>
              <a:ext cx="1269890" cy="247824"/>
            </a:xfrm>
            <a:prstGeom prst="rect">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i="0" u="none" strike="noStrike" kern="1200" cap="none" spc="0" normalizeH="0" baseline="0" noProof="0">
                  <a:ln>
                    <a:noFill/>
                  </a:ln>
                  <a:solidFill>
                    <a:prstClr val="white"/>
                  </a:solidFill>
                  <a:effectLst/>
                  <a:uLnTx/>
                  <a:uFillTx/>
                  <a:latin typeface="Gill Sans MT" panose="020B0502020104020203"/>
                  <a:ea typeface="+mn-ea"/>
                  <a:cs typeface="+mn-cs"/>
                </a:rPr>
                <a:t>Oriënteren</a:t>
              </a:r>
            </a:p>
          </p:txBody>
        </p:sp>
        <p:sp>
          <p:nvSpPr>
            <p:cNvPr id="12" name="Rechthoek 11">
              <a:extLst>
                <a:ext uri="{FF2B5EF4-FFF2-40B4-BE49-F238E27FC236}">
                  <a16:creationId xmlns:a16="http://schemas.microsoft.com/office/drawing/2014/main" id="{53EED0BC-7FF8-466C-9FC6-B28AC3F132FD}"/>
                </a:ext>
              </a:extLst>
            </p:cNvPr>
            <p:cNvSpPr/>
            <p:nvPr/>
          </p:nvSpPr>
          <p:spPr>
            <a:xfrm>
              <a:off x="2820338" y="2029881"/>
              <a:ext cx="1927780" cy="247824"/>
            </a:xfrm>
            <a:prstGeom prst="rect">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i="0" u="none" strike="noStrike" kern="1200" cap="none" spc="0" normalizeH="0" baseline="0" noProof="0">
                  <a:ln>
                    <a:noFill/>
                  </a:ln>
                  <a:solidFill>
                    <a:prstClr val="white"/>
                  </a:solidFill>
                  <a:effectLst/>
                  <a:uLnTx/>
                  <a:uFillTx/>
                  <a:latin typeface="Gill Sans MT" panose="020B0502020104020203"/>
                  <a:ea typeface="+mn-ea"/>
                  <a:cs typeface="+mn-cs"/>
                </a:rPr>
                <a:t>Kopen</a:t>
              </a:r>
            </a:p>
          </p:txBody>
        </p:sp>
        <p:sp>
          <p:nvSpPr>
            <p:cNvPr id="13" name="Rechthoek 12">
              <a:extLst>
                <a:ext uri="{FF2B5EF4-FFF2-40B4-BE49-F238E27FC236}">
                  <a16:creationId xmlns:a16="http://schemas.microsoft.com/office/drawing/2014/main" id="{4D2162AA-CCF6-4B36-BD4F-180FAFA37F63}"/>
                </a:ext>
              </a:extLst>
            </p:cNvPr>
            <p:cNvSpPr/>
            <p:nvPr/>
          </p:nvSpPr>
          <p:spPr>
            <a:xfrm>
              <a:off x="6109788" y="2029881"/>
              <a:ext cx="2585668" cy="247824"/>
            </a:xfrm>
            <a:prstGeom prst="rect">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i="0" u="none" strike="noStrike" kern="1200" cap="none" spc="0" normalizeH="0" baseline="0" noProof="0">
                  <a:ln>
                    <a:noFill/>
                  </a:ln>
                  <a:solidFill>
                    <a:prstClr val="white"/>
                  </a:solidFill>
                  <a:effectLst/>
                  <a:uLnTx/>
                  <a:uFillTx/>
                  <a:latin typeface="Gill Sans MT" panose="020B0502020104020203"/>
                  <a:ea typeface="+mn-ea"/>
                  <a:cs typeface="+mn-cs"/>
                </a:rPr>
                <a:t>Inzien en beheren</a:t>
              </a:r>
            </a:p>
          </p:txBody>
        </p:sp>
        <p:sp>
          <p:nvSpPr>
            <p:cNvPr id="14" name="Rechthoek 13">
              <a:extLst>
                <a:ext uri="{FF2B5EF4-FFF2-40B4-BE49-F238E27FC236}">
                  <a16:creationId xmlns:a16="http://schemas.microsoft.com/office/drawing/2014/main" id="{0D948A8A-4CA0-4E8D-A016-0A27CBEF7679}"/>
                </a:ext>
              </a:extLst>
            </p:cNvPr>
            <p:cNvSpPr/>
            <p:nvPr/>
          </p:nvSpPr>
          <p:spPr>
            <a:xfrm>
              <a:off x="4794007" y="2029881"/>
              <a:ext cx="609303" cy="247824"/>
            </a:xfrm>
            <a:prstGeom prst="rect">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i="0" u="none" strike="noStrike" kern="1200" cap="none" spc="0" normalizeH="0" baseline="0" noProof="0">
                  <a:ln>
                    <a:noFill/>
                  </a:ln>
                  <a:solidFill>
                    <a:prstClr val="white"/>
                  </a:solidFill>
                  <a:effectLst/>
                  <a:uLnTx/>
                  <a:uFillTx/>
                  <a:latin typeface="Gill Sans MT" panose="020B0502020104020203"/>
                  <a:ea typeface="+mn-ea"/>
                  <a:cs typeface="+mn-cs"/>
                </a:rPr>
                <a:t>Ontvangen</a:t>
              </a:r>
            </a:p>
          </p:txBody>
        </p:sp>
        <p:sp>
          <p:nvSpPr>
            <p:cNvPr id="15" name="Rechthoek 14">
              <a:extLst>
                <a:ext uri="{FF2B5EF4-FFF2-40B4-BE49-F238E27FC236}">
                  <a16:creationId xmlns:a16="http://schemas.microsoft.com/office/drawing/2014/main" id="{30317E38-3E99-493E-99FB-5C5C794BFA63}"/>
                </a:ext>
              </a:extLst>
            </p:cNvPr>
            <p:cNvSpPr/>
            <p:nvPr/>
          </p:nvSpPr>
          <p:spPr>
            <a:xfrm>
              <a:off x="4136118"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Product betalen</a:t>
              </a:r>
            </a:p>
          </p:txBody>
        </p:sp>
        <p:sp>
          <p:nvSpPr>
            <p:cNvPr id="16" name="Rechthoek 15">
              <a:extLst>
                <a:ext uri="{FF2B5EF4-FFF2-40B4-BE49-F238E27FC236}">
                  <a16:creationId xmlns:a16="http://schemas.microsoft.com/office/drawing/2014/main" id="{85E1D4C3-340A-4E70-A1E5-373B3408CF83}"/>
                </a:ext>
              </a:extLst>
            </p:cNvPr>
            <p:cNvSpPr/>
            <p:nvPr/>
          </p:nvSpPr>
          <p:spPr>
            <a:xfrm>
              <a:off x="5451898"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Product </a:t>
              </a:r>
              <a:r>
                <a:rPr kumimoji="0" lang="nl-NL" sz="900" b="0" i="0" u="none" strike="noStrike" kern="1200" cap="none" spc="0" normalizeH="0" baseline="0" noProof="0" err="1">
                  <a:ln>
                    <a:noFill/>
                  </a:ln>
                  <a:solidFill>
                    <a:srgbClr val="000000"/>
                  </a:solidFill>
                  <a:effectLst/>
                  <a:uLnTx/>
                  <a:uFillTx/>
                  <a:latin typeface="Gill Sans MT" panose="020B0502020104020203"/>
                  <a:ea typeface="+mn-ea"/>
                  <a:cs typeface="+mn-cs"/>
                </a:rPr>
                <a:t>beschik-baar</a:t>
              </a: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 stellen</a:t>
              </a:r>
            </a:p>
          </p:txBody>
        </p:sp>
        <p:sp>
          <p:nvSpPr>
            <p:cNvPr id="17" name="Rechthoek 16">
              <a:extLst>
                <a:ext uri="{FF2B5EF4-FFF2-40B4-BE49-F238E27FC236}">
                  <a16:creationId xmlns:a16="http://schemas.microsoft.com/office/drawing/2014/main" id="{9E6CD1D8-5793-4AF6-86C3-3FA12ED6FC8A}"/>
                </a:ext>
              </a:extLst>
            </p:cNvPr>
            <p:cNvSpPr/>
            <p:nvPr/>
          </p:nvSpPr>
          <p:spPr>
            <a:xfrm>
              <a:off x="5451898" y="2029881"/>
              <a:ext cx="612000" cy="247824"/>
            </a:xfrm>
            <a:prstGeom prst="rect">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i="0" u="none" strike="noStrike" kern="1200" cap="none" spc="0" normalizeH="0" baseline="0" noProof="0">
                  <a:ln>
                    <a:noFill/>
                  </a:ln>
                  <a:solidFill>
                    <a:prstClr val="white"/>
                  </a:solidFill>
                  <a:effectLst/>
                  <a:uLnTx/>
                  <a:uFillTx/>
                  <a:latin typeface="Gill Sans MT" panose="020B0502020104020203"/>
                  <a:ea typeface="+mn-ea"/>
                  <a:cs typeface="+mn-cs"/>
                </a:rPr>
                <a:t>Gebruiken</a:t>
              </a:r>
            </a:p>
          </p:txBody>
        </p:sp>
        <p:sp>
          <p:nvSpPr>
            <p:cNvPr id="18" name="Rechthoek 17">
              <a:extLst>
                <a:ext uri="{FF2B5EF4-FFF2-40B4-BE49-F238E27FC236}">
                  <a16:creationId xmlns:a16="http://schemas.microsoft.com/office/drawing/2014/main" id="{96AA64A4-31A3-4FE3-BD95-3F1BA82A1E85}"/>
                </a:ext>
              </a:extLst>
            </p:cNvPr>
            <p:cNvSpPr/>
            <p:nvPr/>
          </p:nvSpPr>
          <p:spPr>
            <a:xfrm>
              <a:off x="8083456"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lvl="0" algn="ctr">
                <a:defRPr/>
              </a:pPr>
              <a:r>
                <a:rPr lang="nl-NL" sz="900">
                  <a:solidFill>
                    <a:srgbClr val="000000"/>
                  </a:solidFill>
                </a:rPr>
                <a:t>Contract beëindigen</a:t>
              </a:r>
            </a:p>
          </p:txBody>
        </p:sp>
        <p:sp>
          <p:nvSpPr>
            <p:cNvPr id="19" name="Rechthoek 18">
              <a:extLst>
                <a:ext uri="{FF2B5EF4-FFF2-40B4-BE49-F238E27FC236}">
                  <a16:creationId xmlns:a16="http://schemas.microsoft.com/office/drawing/2014/main" id="{17C07268-048C-4EBF-A599-464E80A64307}"/>
                </a:ext>
              </a:extLst>
            </p:cNvPr>
            <p:cNvSpPr/>
            <p:nvPr/>
          </p:nvSpPr>
          <p:spPr>
            <a:xfrm>
              <a:off x="1504558"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Inkoop verkennen</a:t>
              </a:r>
            </a:p>
          </p:txBody>
        </p:sp>
        <p:sp>
          <p:nvSpPr>
            <p:cNvPr id="20" name="Rechthoek 19">
              <a:extLst>
                <a:ext uri="{FF2B5EF4-FFF2-40B4-BE49-F238E27FC236}">
                  <a16:creationId xmlns:a16="http://schemas.microsoft.com/office/drawing/2014/main" id="{E4563D40-8272-4B63-B325-5ED35C44B104}"/>
                </a:ext>
              </a:extLst>
            </p:cNvPr>
            <p:cNvSpPr/>
            <p:nvPr/>
          </p:nvSpPr>
          <p:spPr>
            <a:xfrm>
              <a:off x="2162448" y="2029881"/>
              <a:ext cx="612000" cy="247824"/>
            </a:xfrm>
            <a:prstGeom prst="rect">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900">
                  <a:solidFill>
                    <a:prstClr val="white"/>
                  </a:solidFill>
                  <a:latin typeface="Gill Sans MT" panose="020B0502020104020203"/>
                </a:rPr>
                <a:t>Deelnemen</a:t>
              </a:r>
              <a:endParaRPr kumimoji="0" lang="nl-NL" sz="90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hthoek 20">
              <a:extLst>
                <a:ext uri="{FF2B5EF4-FFF2-40B4-BE49-F238E27FC236}">
                  <a16:creationId xmlns:a16="http://schemas.microsoft.com/office/drawing/2014/main" id="{3697A1C8-EBCA-44A3-9AFC-F1250BA31506}"/>
                </a:ext>
              </a:extLst>
            </p:cNvPr>
            <p:cNvSpPr/>
            <p:nvPr/>
          </p:nvSpPr>
          <p:spPr>
            <a:xfrm>
              <a:off x="3478228"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Product bestellen</a:t>
              </a:r>
            </a:p>
          </p:txBody>
        </p:sp>
        <p:sp>
          <p:nvSpPr>
            <p:cNvPr id="22" name="Rechthoek 21">
              <a:extLst>
                <a:ext uri="{FF2B5EF4-FFF2-40B4-BE49-F238E27FC236}">
                  <a16:creationId xmlns:a16="http://schemas.microsoft.com/office/drawing/2014/main" id="{3227DBE4-0DF5-4BA1-B19E-AB2AD082B443}"/>
                </a:ext>
              </a:extLst>
            </p:cNvPr>
            <p:cNvSpPr/>
            <p:nvPr/>
          </p:nvSpPr>
          <p:spPr>
            <a:xfrm>
              <a:off x="7425568" y="2358270"/>
              <a:ext cx="612000" cy="805692"/>
            </a:xfrm>
            <a:prstGeom prst="rect">
              <a:avLst/>
            </a:prstGeom>
            <a:solidFill>
              <a:schemeClr val="bg1"/>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Gill Sans MT" panose="020B0502020104020203"/>
                  <a:ea typeface="+mn-ea"/>
                  <a:cs typeface="+mn-cs"/>
                </a:rPr>
                <a:t>Contract wijzigen</a:t>
              </a:r>
            </a:p>
          </p:txBody>
        </p:sp>
        <p:sp>
          <p:nvSpPr>
            <p:cNvPr id="23" name="Rechthoek 22">
              <a:extLst>
                <a:ext uri="{FF2B5EF4-FFF2-40B4-BE49-F238E27FC236}">
                  <a16:creationId xmlns:a16="http://schemas.microsoft.com/office/drawing/2014/main" id="{3583445E-D2D4-403C-8BF1-CC8147C1C501}"/>
                </a:ext>
              </a:extLst>
            </p:cNvPr>
            <p:cNvSpPr/>
            <p:nvPr/>
          </p:nvSpPr>
          <p:spPr>
            <a:xfrm>
              <a:off x="391165" y="2029881"/>
              <a:ext cx="417372" cy="247824"/>
            </a:xfrm>
            <a:prstGeom prst="rect">
              <a:avLst/>
            </a:prstGeom>
            <a:solidFill>
              <a:schemeClr val="bg1">
                <a:lumMod val="95000"/>
              </a:schemeClr>
            </a:solidFill>
            <a:ln w="127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900">
                  <a:latin typeface="Gill Sans MT" panose="020B0502020104020203"/>
                </a:rPr>
                <a:t>Fase</a:t>
              </a:r>
              <a:endParaRPr kumimoji="0" lang="nl-NL" sz="900" i="0" u="none" strike="noStrike" kern="1200" cap="none" spc="0" normalizeH="0" baseline="0" noProof="0">
                <a:ln>
                  <a:noFill/>
                </a:ln>
                <a:effectLst/>
                <a:uLnTx/>
                <a:uFillTx/>
                <a:latin typeface="Gill Sans MT" panose="020B0502020104020203"/>
              </a:endParaRPr>
            </a:p>
          </p:txBody>
        </p:sp>
        <p:sp>
          <p:nvSpPr>
            <p:cNvPr id="24" name="Rechthoek 23">
              <a:extLst>
                <a:ext uri="{FF2B5EF4-FFF2-40B4-BE49-F238E27FC236}">
                  <a16:creationId xmlns:a16="http://schemas.microsoft.com/office/drawing/2014/main" id="{92B7E92C-BDA8-498C-85C5-BD897EC9B0C2}"/>
                </a:ext>
              </a:extLst>
            </p:cNvPr>
            <p:cNvSpPr/>
            <p:nvPr/>
          </p:nvSpPr>
          <p:spPr>
            <a:xfrm>
              <a:off x="391165" y="2358268"/>
              <a:ext cx="417372" cy="805693"/>
            </a:xfrm>
            <a:prstGeom prst="rect">
              <a:avLst/>
            </a:prstGeom>
            <a:solidFill>
              <a:schemeClr val="bg1">
                <a:lumMod val="95000"/>
              </a:schemeClr>
            </a:solidFill>
            <a:ln w="127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8000" tIns="45720" rIns="1800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900">
                  <a:latin typeface="Gill Sans MT" panose="020B0502020104020203"/>
                </a:rPr>
                <a:t>Hoofd-stap</a:t>
              </a:r>
              <a:endParaRPr kumimoji="0" lang="nl-NL" sz="900" i="0" u="none" strike="noStrike" kern="1200" cap="none" spc="0" normalizeH="0" baseline="0" noProof="0">
                <a:ln>
                  <a:noFill/>
                </a:ln>
                <a:effectLst/>
                <a:uLnTx/>
                <a:uFillTx/>
                <a:latin typeface="Gill Sans MT" panose="020B0502020104020203"/>
              </a:endParaRPr>
            </a:p>
          </p:txBody>
        </p:sp>
        <p:sp>
          <p:nvSpPr>
            <p:cNvPr id="25" name="Ovaal 24">
              <a:extLst>
                <a:ext uri="{FF2B5EF4-FFF2-40B4-BE49-F238E27FC236}">
                  <a16:creationId xmlns:a16="http://schemas.microsoft.com/office/drawing/2014/main" id="{0C5C2477-A446-4453-A1E6-0D27160D1158}"/>
                </a:ext>
              </a:extLst>
            </p:cNvPr>
            <p:cNvSpPr/>
            <p:nvPr/>
          </p:nvSpPr>
          <p:spPr>
            <a:xfrm>
              <a:off x="1070437"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rPr>
                <a:t>1</a:t>
              </a:r>
            </a:p>
          </p:txBody>
        </p:sp>
        <p:sp>
          <p:nvSpPr>
            <p:cNvPr id="26" name="Ovaal 25">
              <a:extLst>
                <a:ext uri="{FF2B5EF4-FFF2-40B4-BE49-F238E27FC236}">
                  <a16:creationId xmlns:a16="http://schemas.microsoft.com/office/drawing/2014/main" id="{2B6D10A5-B72F-4EEC-B773-A19E83F91D08}"/>
                </a:ext>
              </a:extLst>
            </p:cNvPr>
            <p:cNvSpPr/>
            <p:nvPr/>
          </p:nvSpPr>
          <p:spPr>
            <a:xfrm>
              <a:off x="1728327"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900">
                  <a:solidFill>
                    <a:schemeClr val="bg1"/>
                  </a:solidFill>
                  <a:latin typeface="Gill Sans MT" panose="020B0502020104020203"/>
                </a:rPr>
                <a:t>2</a:t>
              </a:r>
              <a:endPar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endParaRPr>
            </a:p>
          </p:txBody>
        </p:sp>
        <p:sp>
          <p:nvSpPr>
            <p:cNvPr id="27" name="Ovaal 26">
              <a:extLst>
                <a:ext uri="{FF2B5EF4-FFF2-40B4-BE49-F238E27FC236}">
                  <a16:creationId xmlns:a16="http://schemas.microsoft.com/office/drawing/2014/main" id="{56C2682E-20FA-4523-AD5D-AB9809C63AD9}"/>
                </a:ext>
              </a:extLst>
            </p:cNvPr>
            <p:cNvSpPr/>
            <p:nvPr/>
          </p:nvSpPr>
          <p:spPr>
            <a:xfrm>
              <a:off x="2386217"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rPr>
                <a:t>3</a:t>
              </a:r>
            </a:p>
          </p:txBody>
        </p:sp>
        <p:sp>
          <p:nvSpPr>
            <p:cNvPr id="28" name="Ovaal 27">
              <a:extLst>
                <a:ext uri="{FF2B5EF4-FFF2-40B4-BE49-F238E27FC236}">
                  <a16:creationId xmlns:a16="http://schemas.microsoft.com/office/drawing/2014/main" id="{009AD134-3359-4E0F-B855-00586B1F51E9}"/>
                </a:ext>
              </a:extLst>
            </p:cNvPr>
            <p:cNvSpPr/>
            <p:nvPr/>
          </p:nvSpPr>
          <p:spPr>
            <a:xfrm>
              <a:off x="3044107"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rPr>
                <a:t>4</a:t>
              </a:r>
            </a:p>
          </p:txBody>
        </p:sp>
        <p:sp>
          <p:nvSpPr>
            <p:cNvPr id="29" name="Ovaal 28">
              <a:extLst>
                <a:ext uri="{FF2B5EF4-FFF2-40B4-BE49-F238E27FC236}">
                  <a16:creationId xmlns:a16="http://schemas.microsoft.com/office/drawing/2014/main" id="{8DAFAEDC-5FB5-4804-83D4-14CB35DB9665}"/>
                </a:ext>
              </a:extLst>
            </p:cNvPr>
            <p:cNvSpPr/>
            <p:nvPr/>
          </p:nvSpPr>
          <p:spPr>
            <a:xfrm>
              <a:off x="3701997"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rPr>
                <a:t>5</a:t>
              </a:r>
            </a:p>
          </p:txBody>
        </p:sp>
        <p:sp>
          <p:nvSpPr>
            <p:cNvPr id="30" name="Ovaal 29">
              <a:extLst>
                <a:ext uri="{FF2B5EF4-FFF2-40B4-BE49-F238E27FC236}">
                  <a16:creationId xmlns:a16="http://schemas.microsoft.com/office/drawing/2014/main" id="{8DD98790-6B27-4C03-B99F-FF2885DEC5FC}"/>
                </a:ext>
              </a:extLst>
            </p:cNvPr>
            <p:cNvSpPr/>
            <p:nvPr/>
          </p:nvSpPr>
          <p:spPr>
            <a:xfrm>
              <a:off x="4359887"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900">
                  <a:solidFill>
                    <a:schemeClr val="bg1"/>
                  </a:solidFill>
                  <a:latin typeface="Gill Sans MT" panose="020B0502020104020203"/>
                </a:rPr>
                <a:t>6</a:t>
              </a:r>
              <a:endPar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endParaRPr>
            </a:p>
          </p:txBody>
        </p:sp>
        <p:sp>
          <p:nvSpPr>
            <p:cNvPr id="31" name="Ovaal 30">
              <a:extLst>
                <a:ext uri="{FF2B5EF4-FFF2-40B4-BE49-F238E27FC236}">
                  <a16:creationId xmlns:a16="http://schemas.microsoft.com/office/drawing/2014/main" id="{C0015333-901A-4AB8-BBDE-C3FFC52C7715}"/>
                </a:ext>
              </a:extLst>
            </p:cNvPr>
            <p:cNvSpPr/>
            <p:nvPr/>
          </p:nvSpPr>
          <p:spPr>
            <a:xfrm>
              <a:off x="5017777"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900">
                  <a:solidFill>
                    <a:schemeClr val="bg1"/>
                  </a:solidFill>
                  <a:latin typeface="Gill Sans MT" panose="020B0502020104020203"/>
                </a:rPr>
                <a:t>7</a:t>
              </a:r>
              <a:endPar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endParaRPr>
            </a:p>
          </p:txBody>
        </p:sp>
        <p:sp>
          <p:nvSpPr>
            <p:cNvPr id="32" name="Ovaal 31">
              <a:extLst>
                <a:ext uri="{FF2B5EF4-FFF2-40B4-BE49-F238E27FC236}">
                  <a16:creationId xmlns:a16="http://schemas.microsoft.com/office/drawing/2014/main" id="{FC21B285-EFBB-4751-8770-D4C291A1AAE9}"/>
                </a:ext>
              </a:extLst>
            </p:cNvPr>
            <p:cNvSpPr/>
            <p:nvPr/>
          </p:nvSpPr>
          <p:spPr>
            <a:xfrm>
              <a:off x="5675667"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rPr>
                <a:t>8</a:t>
              </a:r>
            </a:p>
          </p:txBody>
        </p:sp>
        <p:sp>
          <p:nvSpPr>
            <p:cNvPr id="33" name="Ovaal 32">
              <a:extLst>
                <a:ext uri="{FF2B5EF4-FFF2-40B4-BE49-F238E27FC236}">
                  <a16:creationId xmlns:a16="http://schemas.microsoft.com/office/drawing/2014/main" id="{6B175E23-F8F2-4007-B931-24C8A196F829}"/>
                </a:ext>
              </a:extLst>
            </p:cNvPr>
            <p:cNvSpPr/>
            <p:nvPr/>
          </p:nvSpPr>
          <p:spPr>
            <a:xfrm>
              <a:off x="6333557"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900">
                  <a:solidFill>
                    <a:schemeClr val="bg1"/>
                  </a:solidFill>
                  <a:latin typeface="Gill Sans MT" panose="020B0502020104020203"/>
                </a:rPr>
                <a:t>9</a:t>
              </a:r>
              <a:endPar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endParaRPr>
            </a:p>
          </p:txBody>
        </p:sp>
        <p:sp>
          <p:nvSpPr>
            <p:cNvPr id="34" name="Ovaal 33">
              <a:extLst>
                <a:ext uri="{FF2B5EF4-FFF2-40B4-BE49-F238E27FC236}">
                  <a16:creationId xmlns:a16="http://schemas.microsoft.com/office/drawing/2014/main" id="{5C81B2A3-817E-40C2-A4EF-5BEA4BBF340E}"/>
                </a:ext>
              </a:extLst>
            </p:cNvPr>
            <p:cNvSpPr/>
            <p:nvPr/>
          </p:nvSpPr>
          <p:spPr>
            <a:xfrm>
              <a:off x="6991447"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rPr>
                <a:t>10</a:t>
              </a:r>
            </a:p>
          </p:txBody>
        </p:sp>
        <p:sp>
          <p:nvSpPr>
            <p:cNvPr id="35" name="Ovaal 34">
              <a:extLst>
                <a:ext uri="{FF2B5EF4-FFF2-40B4-BE49-F238E27FC236}">
                  <a16:creationId xmlns:a16="http://schemas.microsoft.com/office/drawing/2014/main" id="{3909AE86-8F64-48F1-A567-30C47E83A3BD}"/>
                </a:ext>
              </a:extLst>
            </p:cNvPr>
            <p:cNvSpPr/>
            <p:nvPr/>
          </p:nvSpPr>
          <p:spPr>
            <a:xfrm>
              <a:off x="7649337"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rPr>
                <a:t>11</a:t>
              </a:r>
            </a:p>
          </p:txBody>
        </p:sp>
        <p:sp>
          <p:nvSpPr>
            <p:cNvPr id="36" name="Ovaal 35">
              <a:extLst>
                <a:ext uri="{FF2B5EF4-FFF2-40B4-BE49-F238E27FC236}">
                  <a16:creationId xmlns:a16="http://schemas.microsoft.com/office/drawing/2014/main" id="{2F243387-217C-4BD5-BA4C-186F5F825539}"/>
                </a:ext>
              </a:extLst>
            </p:cNvPr>
            <p:cNvSpPr/>
            <p:nvPr/>
          </p:nvSpPr>
          <p:spPr>
            <a:xfrm>
              <a:off x="8307225" y="2304819"/>
              <a:ext cx="164463" cy="164463"/>
            </a:xfrm>
            <a:prstGeom prst="ellipse">
              <a:avLst/>
            </a:prstGeom>
            <a:solidFill>
              <a:srgbClr val="01539D"/>
            </a:solidFill>
            <a:ln w="12700">
              <a:solidFill>
                <a:srgbClr val="01539D"/>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Gill Sans MT" panose="020B0502020104020203"/>
                  <a:ea typeface="+mn-ea"/>
                  <a:cs typeface="+mn-cs"/>
                </a:rPr>
                <a:t>12</a:t>
              </a:r>
            </a:p>
          </p:txBody>
        </p:sp>
      </p:grpSp>
    </p:spTree>
    <p:extLst>
      <p:ext uri="{BB962C8B-B14F-4D97-AF65-F5344CB8AC3E}">
        <p14:creationId xmlns:p14="http://schemas.microsoft.com/office/powerpoint/2010/main" val="238390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85E025-D24A-4D83-8F5D-8B86B18F18FB}"/>
              </a:ext>
            </a:extLst>
          </p:cNvPr>
          <p:cNvSpPr>
            <a:spLocks noGrp="1"/>
          </p:cNvSpPr>
          <p:nvPr>
            <p:ph type="title"/>
          </p:nvPr>
        </p:nvSpPr>
        <p:spPr/>
        <p:txBody>
          <a:bodyPr/>
          <a:lstStyle/>
          <a:p>
            <a:r>
              <a:rPr lang="nl-NL" sz="3350">
                <a:cs typeface="Arial"/>
              </a:rPr>
              <a:t>Key users  </a:t>
            </a:r>
            <a:endParaRPr lang="nl-NL"/>
          </a:p>
        </p:txBody>
      </p:sp>
      <p:sp>
        <p:nvSpPr>
          <p:cNvPr id="4" name="Tijdelijke aanduiding voor inhoud 3">
            <a:extLst>
              <a:ext uri="{FF2B5EF4-FFF2-40B4-BE49-F238E27FC236}">
                <a16:creationId xmlns:a16="http://schemas.microsoft.com/office/drawing/2014/main" id="{469B42ED-90FA-4C5B-9CDE-03F42F1B67B4}"/>
              </a:ext>
            </a:extLst>
          </p:cNvPr>
          <p:cNvSpPr>
            <a:spLocks noGrp="1"/>
          </p:cNvSpPr>
          <p:nvPr>
            <p:ph sz="quarter" idx="14"/>
          </p:nvPr>
        </p:nvSpPr>
        <p:spPr/>
        <p:txBody>
          <a:bodyPr vert="horz" lIns="0" tIns="0" rIns="0" bIns="0" rtlCol="0" anchor="t">
            <a:normAutofit/>
          </a:bodyPr>
          <a:lstStyle/>
          <a:p>
            <a:r>
              <a:rPr lang="nl-NL" sz="2400">
                <a:cs typeface="Arial"/>
              </a:rPr>
              <a:t>Grafisch Lyceum Rotterdam </a:t>
            </a:r>
            <a:endParaRPr lang="nl-NL" sz="2400"/>
          </a:p>
          <a:p>
            <a:endParaRPr lang="nl-NL" sz="2400">
              <a:cs typeface="Arial"/>
            </a:endParaRPr>
          </a:p>
          <a:p>
            <a:pPr marL="342900" indent="-342900">
              <a:buChar char="•"/>
            </a:pPr>
            <a:r>
              <a:rPr lang="nl-NL" sz="2400">
                <a:cs typeface="Arial"/>
              </a:rPr>
              <a:t>Licentiemanager; </a:t>
            </a:r>
            <a:r>
              <a:rPr lang="nl-NL" sz="2400" b="0">
                <a:cs typeface="Arial"/>
              </a:rPr>
              <a:t>beheert licenties, applicaties, plaatst bestellingen</a:t>
            </a:r>
          </a:p>
          <a:p>
            <a:endParaRPr lang="nl-NL" sz="2400">
              <a:cs typeface="Arial"/>
            </a:endParaRPr>
          </a:p>
          <a:p>
            <a:pPr marL="342900" indent="-342900">
              <a:buChar char="•"/>
            </a:pPr>
            <a:r>
              <a:rPr lang="nl-NL" sz="2400">
                <a:cs typeface="Arial"/>
              </a:rPr>
              <a:t>Inkoper; </a:t>
            </a:r>
            <a:r>
              <a:rPr lang="nl-NL" sz="2400" b="0">
                <a:cs typeface="Arial"/>
              </a:rPr>
              <a:t>begeleidt inkoop- en aanbestedingsprocedures</a:t>
            </a:r>
          </a:p>
          <a:p>
            <a:endParaRPr lang="nl-NL" sz="2400">
              <a:cs typeface="Arial"/>
            </a:endParaRPr>
          </a:p>
          <a:p>
            <a:pPr marL="342900" indent="-342900">
              <a:buChar char="•"/>
            </a:pPr>
            <a:r>
              <a:rPr lang="nl-NL" sz="2400">
                <a:cs typeface="Arial"/>
              </a:rPr>
              <a:t>Contractmanager; </a:t>
            </a:r>
            <a:r>
              <a:rPr lang="nl-NL" sz="2400" b="0">
                <a:cs typeface="Arial"/>
              </a:rPr>
              <a:t>beheert contracten en relaties</a:t>
            </a:r>
          </a:p>
          <a:p>
            <a:pPr marL="342900" indent="-342900">
              <a:buChar char="•"/>
            </a:pPr>
            <a:endParaRPr lang="nl-NL" sz="2400">
              <a:cs typeface="Arial"/>
            </a:endParaRPr>
          </a:p>
          <a:p>
            <a:pPr marL="342900" indent="-342900">
              <a:buChar char="•"/>
            </a:pPr>
            <a:r>
              <a:rPr lang="nl-NL" sz="2400" err="1">
                <a:cs typeface="Arial"/>
              </a:rPr>
              <a:t>Bibliotheektechnisch</a:t>
            </a:r>
            <a:r>
              <a:rPr lang="nl-NL" sz="2400">
                <a:cs typeface="Arial"/>
              </a:rPr>
              <a:t> medewerker; </a:t>
            </a:r>
            <a:r>
              <a:rPr lang="nl-NL" sz="2400" b="0">
                <a:cs typeface="Arial"/>
              </a:rPr>
              <a:t>informatie beschikbaar stellen die buiten de instelling is geproduceerd</a:t>
            </a:r>
          </a:p>
        </p:txBody>
      </p:sp>
    </p:spTree>
    <p:extLst>
      <p:ext uri="{BB962C8B-B14F-4D97-AF65-F5344CB8AC3E}">
        <p14:creationId xmlns:p14="http://schemas.microsoft.com/office/powerpoint/2010/main" val="212305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EE5B7C-F8DC-4128-A1E0-B8B59B721A44}"/>
              </a:ext>
            </a:extLst>
          </p:cNvPr>
          <p:cNvSpPr>
            <a:spLocks noGrp="1"/>
          </p:cNvSpPr>
          <p:nvPr>
            <p:ph type="title"/>
          </p:nvPr>
        </p:nvSpPr>
        <p:spPr/>
        <p:txBody>
          <a:bodyPr/>
          <a:lstStyle/>
          <a:p>
            <a:r>
              <a:rPr lang="nl-NL" sz="3350">
                <a:cs typeface="Arial"/>
              </a:rPr>
              <a:t>Scenario's</a:t>
            </a:r>
            <a:endParaRPr lang="nl-NL"/>
          </a:p>
        </p:txBody>
      </p:sp>
      <p:sp>
        <p:nvSpPr>
          <p:cNvPr id="4" name="Tijdelijke aanduiding voor inhoud 3">
            <a:extLst>
              <a:ext uri="{FF2B5EF4-FFF2-40B4-BE49-F238E27FC236}">
                <a16:creationId xmlns:a16="http://schemas.microsoft.com/office/drawing/2014/main" id="{27257C80-7560-4048-9BF1-58D9F553CFF6}"/>
              </a:ext>
            </a:extLst>
          </p:cNvPr>
          <p:cNvSpPr>
            <a:spLocks noGrp="1"/>
          </p:cNvSpPr>
          <p:nvPr>
            <p:ph sz="quarter" idx="14"/>
          </p:nvPr>
        </p:nvSpPr>
        <p:spPr/>
        <p:txBody>
          <a:bodyPr vert="horz" lIns="0" tIns="0" rIns="0" bIns="0" rtlCol="0" anchor="ctr">
            <a:normAutofit/>
          </a:bodyPr>
          <a:lstStyle/>
          <a:p>
            <a:pPr marL="342900" indent="-342900">
              <a:spcAft>
                <a:spcPts val="1200"/>
              </a:spcAft>
              <a:buChar char="•"/>
            </a:pPr>
            <a:r>
              <a:rPr lang="nl-NL" sz="2400">
                <a:cs typeface="Arial"/>
              </a:rPr>
              <a:t>Product zoeken</a:t>
            </a:r>
          </a:p>
          <a:p>
            <a:pPr marL="342900" indent="-342900">
              <a:spcAft>
                <a:spcPts val="1200"/>
              </a:spcAft>
              <a:buChar char="•"/>
            </a:pPr>
            <a:r>
              <a:rPr lang="nl-NL" sz="2400">
                <a:cs typeface="Arial"/>
              </a:rPr>
              <a:t>Bestellen</a:t>
            </a:r>
          </a:p>
          <a:p>
            <a:pPr marL="342900" indent="-342900">
              <a:spcAft>
                <a:spcPts val="1200"/>
              </a:spcAft>
              <a:buChar char="•"/>
            </a:pPr>
            <a:r>
              <a:rPr lang="nl-NL" sz="2400">
                <a:cs typeface="Arial"/>
              </a:rPr>
              <a:t>Communicatie </a:t>
            </a:r>
          </a:p>
          <a:p>
            <a:pPr marL="342900" indent="-342900">
              <a:spcAft>
                <a:spcPts val="1200"/>
              </a:spcAft>
              <a:buChar char="•"/>
            </a:pPr>
            <a:r>
              <a:rPr lang="nl-NL" sz="2400">
                <a:cs typeface="Arial"/>
              </a:rPr>
              <a:t>Rollen beheren</a:t>
            </a:r>
          </a:p>
          <a:p>
            <a:pPr marL="342900" indent="-342900">
              <a:spcAft>
                <a:spcPts val="1200"/>
              </a:spcAft>
              <a:buChar char="•"/>
            </a:pPr>
            <a:r>
              <a:rPr lang="nl-NL" sz="2400">
                <a:cs typeface="Arial"/>
              </a:rPr>
              <a:t>Specificaties product invoeren</a:t>
            </a:r>
          </a:p>
          <a:p>
            <a:pPr marL="342900" indent="-342900">
              <a:spcAft>
                <a:spcPts val="1200"/>
              </a:spcAft>
              <a:buChar char="•"/>
            </a:pPr>
            <a:r>
              <a:rPr lang="nl-NL" sz="2400">
                <a:cs typeface="Arial"/>
              </a:rPr>
              <a:t>Portefeuille managen</a:t>
            </a:r>
          </a:p>
          <a:p>
            <a:pPr marL="342900" indent="-342900">
              <a:spcAft>
                <a:spcPts val="1200"/>
              </a:spcAft>
              <a:buChar char="•"/>
            </a:pPr>
            <a:r>
              <a:rPr lang="nl-NL" sz="2400">
                <a:cs typeface="Arial"/>
              </a:rPr>
              <a:t>Verlengen</a:t>
            </a:r>
          </a:p>
        </p:txBody>
      </p:sp>
    </p:spTree>
    <p:extLst>
      <p:ext uri="{BB962C8B-B14F-4D97-AF65-F5344CB8AC3E}">
        <p14:creationId xmlns:p14="http://schemas.microsoft.com/office/powerpoint/2010/main" val="30909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a:t>Vragen</a:t>
            </a:r>
          </a:p>
        </p:txBody>
      </p:sp>
      <p:sp>
        <p:nvSpPr>
          <p:cNvPr id="4" name="Tijdelijke aanduiding voor tekst 3"/>
          <p:cNvSpPr>
            <a:spLocks noGrp="1"/>
          </p:cNvSpPr>
          <p:nvPr>
            <p:ph type="body" sz="quarter" idx="10"/>
          </p:nvPr>
        </p:nvSpPr>
        <p:spPr/>
        <p:txBody>
          <a:bodyPr/>
          <a:lstStyle/>
          <a:p>
            <a:r>
              <a:rPr lang="nl-NL"/>
              <a:t>Hoe kunnen wij helpen bij het reageren op deze RFI?</a:t>
            </a:r>
          </a:p>
        </p:txBody>
      </p:sp>
    </p:spTree>
    <p:extLst>
      <p:ext uri="{BB962C8B-B14F-4D97-AF65-F5344CB8AC3E}">
        <p14:creationId xmlns:p14="http://schemas.microsoft.com/office/powerpoint/2010/main" val="419985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68DAC-CB54-438D-8DA3-76FDF6CF7D51}"/>
              </a:ext>
            </a:extLst>
          </p:cNvPr>
          <p:cNvSpPr>
            <a:spLocks noGrp="1"/>
          </p:cNvSpPr>
          <p:nvPr>
            <p:ph type="title"/>
          </p:nvPr>
        </p:nvSpPr>
        <p:spPr/>
        <p:txBody>
          <a:bodyPr/>
          <a:lstStyle/>
          <a:p>
            <a:r>
              <a:rPr lang="nl-NL"/>
              <a:t>Vervolg</a:t>
            </a:r>
          </a:p>
        </p:txBody>
      </p:sp>
      <p:sp>
        <p:nvSpPr>
          <p:cNvPr id="3" name="Tijdelijke aanduiding voor inhoud 2">
            <a:extLst>
              <a:ext uri="{FF2B5EF4-FFF2-40B4-BE49-F238E27FC236}">
                <a16:creationId xmlns:a16="http://schemas.microsoft.com/office/drawing/2014/main" id="{795A26E9-1030-420A-B7BA-E5872C9D7238}"/>
              </a:ext>
            </a:extLst>
          </p:cNvPr>
          <p:cNvSpPr>
            <a:spLocks noGrp="1"/>
          </p:cNvSpPr>
          <p:nvPr>
            <p:ph sz="quarter" idx="14"/>
          </p:nvPr>
        </p:nvSpPr>
        <p:spPr>
          <a:xfrm>
            <a:off x="339367" y="4830266"/>
            <a:ext cx="10119463" cy="2074029"/>
          </a:xfrm>
        </p:spPr>
        <p:txBody>
          <a:bodyPr/>
          <a:lstStyle/>
          <a:p>
            <a:r>
              <a:rPr lang="nl-NL" sz="2000"/>
              <a:t>Vervolgens:</a:t>
            </a:r>
          </a:p>
          <a:p>
            <a:pPr marL="342900" indent="-342900">
              <a:buFont typeface="Arial" panose="020B0604020202020204" pitchFamily="34" charset="0"/>
              <a:buChar char="•"/>
            </a:pPr>
            <a:r>
              <a:rPr lang="nl-NL" sz="1600" b="0"/>
              <a:t>Aanscherpen van requirements en aanpak voor het B2B portal. </a:t>
            </a:r>
          </a:p>
          <a:p>
            <a:pPr marL="342900" indent="-342900">
              <a:buFont typeface="Arial" panose="020B0604020202020204" pitchFamily="34" charset="0"/>
              <a:buChar char="•"/>
            </a:pPr>
            <a:r>
              <a:rPr lang="nl-NL" sz="1600" b="0"/>
              <a:t>SURFmarket verwacht eind 2017 de volgende stap te zetten naar een selectie van één of meer leveranciers, al dan niet in de vorm vaan een aanbestedingsprocedure. </a:t>
            </a:r>
          </a:p>
          <a:p>
            <a:pPr marL="342900" indent="-342900">
              <a:buFont typeface="Arial" panose="020B0604020202020204" pitchFamily="34" charset="0"/>
              <a:buChar char="•"/>
            </a:pPr>
            <a:r>
              <a:rPr lang="nl-NL" sz="1600" b="0"/>
              <a:t>Begin 2018 zou een selectie van de oplossingen moeten plaatsvinden.</a:t>
            </a:r>
          </a:p>
        </p:txBody>
      </p:sp>
      <p:graphicFrame>
        <p:nvGraphicFramePr>
          <p:cNvPr id="4" name="Tabel 3">
            <a:extLst>
              <a:ext uri="{FF2B5EF4-FFF2-40B4-BE49-F238E27FC236}">
                <a16:creationId xmlns:a16="http://schemas.microsoft.com/office/drawing/2014/main" id="{00D18C40-2B36-4398-B31B-23FA8222541B}"/>
              </a:ext>
            </a:extLst>
          </p:cNvPr>
          <p:cNvGraphicFramePr>
            <a:graphicFrameLocks noGrp="1"/>
          </p:cNvGraphicFramePr>
          <p:nvPr>
            <p:extLst>
              <p:ext uri="{D42A27DB-BD31-4B8C-83A1-F6EECF244321}">
                <p14:modId xmlns:p14="http://schemas.microsoft.com/office/powerpoint/2010/main" val="2040553315"/>
              </p:ext>
            </p:extLst>
          </p:nvPr>
        </p:nvGraphicFramePr>
        <p:xfrm>
          <a:off x="339368" y="1647925"/>
          <a:ext cx="10119462" cy="2804760"/>
        </p:xfrm>
        <a:graphic>
          <a:graphicData uri="http://schemas.openxmlformats.org/drawingml/2006/table">
            <a:tbl>
              <a:tblPr firstRow="1">
                <a:tableStyleId>{5C22544A-7EE6-4342-B048-85BDC9FD1C3A}</a:tableStyleId>
              </a:tblPr>
              <a:tblGrid>
                <a:gridCol w="5705907">
                  <a:extLst>
                    <a:ext uri="{9D8B030D-6E8A-4147-A177-3AD203B41FA5}">
                      <a16:colId xmlns:a16="http://schemas.microsoft.com/office/drawing/2014/main" val="1927738899"/>
                    </a:ext>
                  </a:extLst>
                </a:gridCol>
                <a:gridCol w="2020793">
                  <a:extLst>
                    <a:ext uri="{9D8B030D-6E8A-4147-A177-3AD203B41FA5}">
                      <a16:colId xmlns:a16="http://schemas.microsoft.com/office/drawing/2014/main" val="3751461959"/>
                    </a:ext>
                  </a:extLst>
                </a:gridCol>
                <a:gridCol w="2392762">
                  <a:extLst>
                    <a:ext uri="{9D8B030D-6E8A-4147-A177-3AD203B41FA5}">
                      <a16:colId xmlns:a16="http://schemas.microsoft.com/office/drawing/2014/main" val="270087451"/>
                    </a:ext>
                  </a:extLst>
                </a:gridCol>
              </a:tblGrid>
              <a:tr h="252095">
                <a:tc>
                  <a:txBody>
                    <a:bodyPr/>
                    <a:lstStyle/>
                    <a:p>
                      <a:pPr>
                        <a:spcBef>
                          <a:spcPts val="200"/>
                        </a:spcBef>
                        <a:spcAft>
                          <a:spcPts val="200"/>
                        </a:spcAft>
                      </a:pPr>
                      <a:r>
                        <a:rPr lang="nl-NL" sz="1100">
                          <a:effectLst/>
                        </a:rPr>
                        <a:t>Stap</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tc>
                <a:tc>
                  <a:txBody>
                    <a:bodyPr/>
                    <a:lstStyle/>
                    <a:p>
                      <a:pPr>
                        <a:spcBef>
                          <a:spcPts val="200"/>
                        </a:spcBef>
                        <a:spcAft>
                          <a:spcPts val="200"/>
                        </a:spcAft>
                      </a:pPr>
                      <a:r>
                        <a:rPr lang="nl-NL" sz="1100">
                          <a:effectLst/>
                        </a:rPr>
                        <a:t>Wie</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tc>
                <a:tc>
                  <a:txBody>
                    <a:bodyPr/>
                    <a:lstStyle/>
                    <a:p>
                      <a:pPr>
                        <a:spcBef>
                          <a:spcPts val="200"/>
                        </a:spcBef>
                        <a:spcAft>
                          <a:spcPts val="200"/>
                        </a:spcAft>
                      </a:pPr>
                      <a:r>
                        <a:rPr lang="nl-NL" sz="1100">
                          <a:effectLst/>
                        </a:rPr>
                        <a:t>Wanneer</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tc>
                <a:extLst>
                  <a:ext uri="{0D108BD9-81ED-4DB2-BD59-A6C34878D82A}">
                    <a16:rowId xmlns:a16="http://schemas.microsoft.com/office/drawing/2014/main" val="3700738108"/>
                  </a:ext>
                </a:extLst>
              </a:tr>
              <a:tr h="252095">
                <a:tc>
                  <a:txBody>
                    <a:bodyPr/>
                    <a:lstStyle/>
                    <a:p>
                      <a:pPr>
                        <a:spcBef>
                          <a:spcPts val="200"/>
                        </a:spcBef>
                        <a:spcAft>
                          <a:spcPts val="200"/>
                        </a:spcAft>
                      </a:pPr>
                      <a:r>
                        <a:rPr lang="nl-NL" sz="1100">
                          <a:effectLst/>
                        </a:rPr>
                        <a:t>Publicatie RFI document via TenderNed</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solidFill>
                      <a:schemeClr val="bg2">
                        <a:lumMod val="90000"/>
                      </a:schemeClr>
                    </a:solidFill>
                  </a:tcPr>
                </a:tc>
                <a:tc>
                  <a:txBody>
                    <a:bodyPr/>
                    <a:lstStyle/>
                    <a:p>
                      <a:pPr>
                        <a:spcBef>
                          <a:spcPts val="200"/>
                        </a:spcBef>
                        <a:spcAft>
                          <a:spcPts val="200"/>
                        </a:spcAft>
                      </a:pPr>
                      <a:r>
                        <a:rPr lang="nl-NL" sz="1100">
                          <a:effectLst/>
                        </a:rPr>
                        <a:t>SURFmarket</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solidFill>
                      <a:schemeClr val="bg2">
                        <a:lumMod val="90000"/>
                      </a:schemeClr>
                    </a:solidFill>
                  </a:tcPr>
                </a:tc>
                <a:tc>
                  <a:txBody>
                    <a:bodyPr/>
                    <a:lstStyle/>
                    <a:p>
                      <a:pPr>
                        <a:spcBef>
                          <a:spcPts val="200"/>
                        </a:spcBef>
                        <a:spcAft>
                          <a:spcPts val="200"/>
                        </a:spcAft>
                      </a:pPr>
                      <a:r>
                        <a:rPr lang="nl-NL" sz="1100">
                          <a:effectLst/>
                        </a:rPr>
                        <a:t>26 oktober 2017</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solidFill>
                      <a:schemeClr val="bg2">
                        <a:lumMod val="90000"/>
                      </a:schemeClr>
                    </a:solidFill>
                  </a:tcPr>
                </a:tc>
                <a:extLst>
                  <a:ext uri="{0D108BD9-81ED-4DB2-BD59-A6C34878D82A}">
                    <a16:rowId xmlns:a16="http://schemas.microsoft.com/office/drawing/2014/main" val="2904169079"/>
                  </a:ext>
                </a:extLst>
              </a:tr>
              <a:tr h="252095">
                <a:tc>
                  <a:txBody>
                    <a:bodyPr/>
                    <a:lstStyle/>
                    <a:p>
                      <a:pPr>
                        <a:spcBef>
                          <a:spcPts val="200"/>
                        </a:spcBef>
                        <a:spcAft>
                          <a:spcPts val="200"/>
                        </a:spcAft>
                      </a:pPr>
                      <a:r>
                        <a:rPr lang="nl-NL" sz="1100">
                          <a:effectLst/>
                        </a:rPr>
                        <a:t>Stuur via </a:t>
                      </a:r>
                      <a:r>
                        <a:rPr lang="nl-NL" sz="1100" err="1">
                          <a:effectLst/>
                        </a:rPr>
                        <a:t>TenderNed</a:t>
                      </a:r>
                      <a:r>
                        <a:rPr lang="nl-NL" sz="1100">
                          <a:effectLst/>
                        </a:rPr>
                        <a:t> eventuele vragen die u naar aanleiding van deze RFI wilt stellen aan SURFmarket.</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solidFill>
                      <a:schemeClr val="bg2">
                        <a:lumMod val="90000"/>
                      </a:schemeClr>
                    </a:solidFill>
                  </a:tcPr>
                </a:tc>
                <a:tc>
                  <a:txBody>
                    <a:bodyPr/>
                    <a:lstStyle/>
                    <a:p>
                      <a:pPr>
                        <a:spcBef>
                          <a:spcPts val="200"/>
                        </a:spcBef>
                        <a:spcAft>
                          <a:spcPts val="200"/>
                        </a:spcAft>
                      </a:pPr>
                      <a:r>
                        <a:rPr lang="nl-NL" sz="1100">
                          <a:effectLst/>
                        </a:rPr>
                        <a:t>Deelnemer</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solidFill>
                      <a:schemeClr val="bg2">
                        <a:lumMod val="90000"/>
                      </a:schemeClr>
                    </a:solidFill>
                  </a:tcPr>
                </a:tc>
                <a:tc>
                  <a:txBody>
                    <a:bodyPr/>
                    <a:lstStyle/>
                    <a:p>
                      <a:pPr>
                        <a:spcBef>
                          <a:spcPts val="200"/>
                        </a:spcBef>
                        <a:spcAft>
                          <a:spcPts val="200"/>
                        </a:spcAft>
                      </a:pPr>
                      <a:r>
                        <a:rPr lang="nl-NL" sz="1100">
                          <a:effectLst/>
                        </a:rPr>
                        <a:t>2 november 2017</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solidFill>
                      <a:schemeClr val="bg2">
                        <a:lumMod val="90000"/>
                      </a:schemeClr>
                    </a:solidFill>
                  </a:tcPr>
                </a:tc>
                <a:extLst>
                  <a:ext uri="{0D108BD9-81ED-4DB2-BD59-A6C34878D82A}">
                    <a16:rowId xmlns:a16="http://schemas.microsoft.com/office/drawing/2014/main" val="3921142107"/>
                  </a:ext>
                </a:extLst>
              </a:tr>
              <a:tr h="252095">
                <a:tc>
                  <a:txBody>
                    <a:bodyPr/>
                    <a:lstStyle/>
                    <a:p>
                      <a:pPr>
                        <a:spcBef>
                          <a:spcPts val="200"/>
                        </a:spcBef>
                        <a:spcAft>
                          <a:spcPts val="200"/>
                        </a:spcAft>
                      </a:pPr>
                      <a:r>
                        <a:rPr lang="nl-NL" sz="1100">
                          <a:effectLst/>
                        </a:rPr>
                        <a:t>Informatiebijeenkomst bij SURFmarket. Wij lichten graag de achtergrond van het project en de wensen van SURFmarket toe in deze optionele bijeenkomst.</a:t>
                      </a:r>
                    </a:p>
                  </a:txBody>
                  <a:tcPr marL="68580" marR="68580" marT="108000" marB="108000">
                    <a:solidFill>
                      <a:schemeClr val="bg2">
                        <a:lumMod val="90000"/>
                      </a:schemeClr>
                    </a:solidFill>
                  </a:tcPr>
                </a:tc>
                <a:tc>
                  <a:txBody>
                    <a:bodyPr/>
                    <a:lstStyle/>
                    <a:p>
                      <a:pPr>
                        <a:spcBef>
                          <a:spcPts val="200"/>
                        </a:spcBef>
                        <a:spcAft>
                          <a:spcPts val="200"/>
                        </a:spcAft>
                      </a:pPr>
                      <a:r>
                        <a:rPr lang="nl-NL" sz="1100">
                          <a:effectLst/>
                        </a:rPr>
                        <a:t>SURFmarket Deelnemer</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solidFill>
                      <a:schemeClr val="bg2">
                        <a:lumMod val="90000"/>
                      </a:schemeClr>
                    </a:solidFill>
                  </a:tcPr>
                </a:tc>
                <a:tc>
                  <a:txBody>
                    <a:bodyPr/>
                    <a:lstStyle/>
                    <a:p>
                      <a:pPr>
                        <a:spcBef>
                          <a:spcPts val="200"/>
                        </a:spcBef>
                        <a:spcAft>
                          <a:spcPts val="200"/>
                        </a:spcAft>
                      </a:pPr>
                      <a:r>
                        <a:rPr lang="nl-NL" sz="1100">
                          <a:effectLst/>
                        </a:rPr>
                        <a:t>7 november</a:t>
                      </a:r>
                    </a:p>
                  </a:txBody>
                  <a:tcPr marL="68580" marR="68580" marT="108000" marB="108000">
                    <a:solidFill>
                      <a:schemeClr val="bg2">
                        <a:lumMod val="90000"/>
                      </a:schemeClr>
                    </a:solidFill>
                  </a:tcPr>
                </a:tc>
                <a:extLst>
                  <a:ext uri="{0D108BD9-81ED-4DB2-BD59-A6C34878D82A}">
                    <a16:rowId xmlns:a16="http://schemas.microsoft.com/office/drawing/2014/main" val="272195161"/>
                  </a:ext>
                </a:extLst>
              </a:tr>
              <a:tr h="252095">
                <a:tc>
                  <a:txBody>
                    <a:bodyPr/>
                    <a:lstStyle/>
                    <a:p>
                      <a:pPr>
                        <a:spcBef>
                          <a:spcPts val="200"/>
                        </a:spcBef>
                        <a:spcAft>
                          <a:spcPts val="200"/>
                        </a:spcAft>
                      </a:pPr>
                      <a:r>
                        <a:rPr lang="nl-NL" sz="1100">
                          <a:effectLst/>
                        </a:rPr>
                        <a:t>Aanvullende informatie naar aanleiding van de ontvangen vragen (schriftelijk en in de informatiesessie) wordt gepubliceerd via TenderNed</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tc>
                <a:tc>
                  <a:txBody>
                    <a:bodyPr/>
                    <a:lstStyle/>
                    <a:p>
                      <a:pPr>
                        <a:spcBef>
                          <a:spcPts val="200"/>
                        </a:spcBef>
                        <a:spcAft>
                          <a:spcPts val="200"/>
                        </a:spcAft>
                      </a:pPr>
                      <a:r>
                        <a:rPr lang="en-GB" sz="1100">
                          <a:effectLst/>
                        </a:rPr>
                        <a:t>SURFmarket</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tc>
                <a:tc>
                  <a:txBody>
                    <a:bodyPr/>
                    <a:lstStyle/>
                    <a:p>
                      <a:pPr>
                        <a:spcBef>
                          <a:spcPts val="200"/>
                        </a:spcBef>
                        <a:spcAft>
                          <a:spcPts val="200"/>
                        </a:spcAft>
                      </a:pPr>
                      <a:r>
                        <a:rPr lang="nl-NL" sz="1100">
                          <a:effectLst/>
                        </a:rPr>
                        <a:t>13 november 2017</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tc>
                <a:extLst>
                  <a:ext uri="{0D108BD9-81ED-4DB2-BD59-A6C34878D82A}">
                    <a16:rowId xmlns:a16="http://schemas.microsoft.com/office/drawing/2014/main" val="1544923002"/>
                  </a:ext>
                </a:extLst>
              </a:tr>
              <a:tr h="252095">
                <a:tc>
                  <a:txBody>
                    <a:bodyPr/>
                    <a:lstStyle/>
                    <a:p>
                      <a:pPr>
                        <a:spcBef>
                          <a:spcPts val="200"/>
                        </a:spcBef>
                        <a:spcAft>
                          <a:spcPts val="200"/>
                        </a:spcAft>
                      </a:pPr>
                      <a:r>
                        <a:rPr lang="nl-NL" sz="1100">
                          <a:effectLst/>
                        </a:rPr>
                        <a:t>Insturen van uw antwoord  op de RFI via TenderNed. </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tc>
                <a:tc>
                  <a:txBody>
                    <a:bodyPr/>
                    <a:lstStyle/>
                    <a:p>
                      <a:pPr>
                        <a:spcBef>
                          <a:spcPts val="200"/>
                        </a:spcBef>
                        <a:spcAft>
                          <a:spcPts val="200"/>
                        </a:spcAft>
                      </a:pPr>
                      <a:r>
                        <a:rPr lang="nl-NL" sz="1100">
                          <a:effectLst/>
                        </a:rPr>
                        <a:t>Deelnemer</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tc>
                <a:tc>
                  <a:txBody>
                    <a:bodyPr/>
                    <a:lstStyle/>
                    <a:p>
                      <a:pPr>
                        <a:spcBef>
                          <a:spcPts val="200"/>
                        </a:spcBef>
                        <a:spcAft>
                          <a:spcPts val="200"/>
                        </a:spcAft>
                      </a:pPr>
                      <a:r>
                        <a:rPr lang="nl-NL" sz="1100">
                          <a:effectLst/>
                        </a:rPr>
                        <a:t>20 november 2017</a:t>
                      </a:r>
                      <a:endParaRPr lang="nl-NL"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108000" marB="108000"/>
                </a:tc>
                <a:extLst>
                  <a:ext uri="{0D108BD9-81ED-4DB2-BD59-A6C34878D82A}">
                    <a16:rowId xmlns:a16="http://schemas.microsoft.com/office/drawing/2014/main" val="2484832389"/>
                  </a:ext>
                </a:extLst>
              </a:tr>
            </a:tbl>
          </a:graphicData>
        </a:graphic>
      </p:graphicFrame>
    </p:spTree>
    <p:extLst>
      <p:ext uri="{BB962C8B-B14F-4D97-AF65-F5344CB8AC3E}">
        <p14:creationId xmlns:p14="http://schemas.microsoft.com/office/powerpoint/2010/main" val="184555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Agenda</a:t>
            </a:r>
          </a:p>
        </p:txBody>
      </p:sp>
      <p:pic>
        <p:nvPicPr>
          <p:cNvPr id="9" name="Picture 2" descr="Afbeeldingsresultaat voor artist pathway lake"/>
          <p:cNvPicPr>
            <a:picLocks noGrp="1" noChangeAspect="1" noChangeArrowheads="1"/>
          </p:cNvPicPr>
          <p:nvPr>
            <p:ph type="pic" sz="quarter" idx="13"/>
          </p:nvPr>
        </p:nvPicPr>
        <p:blipFill>
          <a:blip r:embed="rId2" cstate="print">
            <a:extLst>
              <a:ext uri="{28A0092B-C50C-407E-A947-70E740481C1C}">
                <a14:useLocalDpi xmlns:a14="http://schemas.microsoft.com/office/drawing/2010/main" val="0"/>
              </a:ext>
            </a:extLst>
          </a:blip>
          <a:srcRect t="10340" b="10340"/>
          <a:stretch>
            <a:fillRect/>
          </a:stretch>
        </p:blipFill>
        <p:spPr bwMode="auto">
          <a:prstGeom prst="roundRect">
            <a:avLst>
              <a:gd name="adj" fmla="val 3358"/>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880771525"/>
              </p:ext>
            </p:extLst>
          </p:nvPr>
        </p:nvGraphicFramePr>
        <p:xfrm>
          <a:off x="472966" y="2701317"/>
          <a:ext cx="9819226" cy="3190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3361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3600"/>
              <a:t>Deze informatiebijeenkomst</a:t>
            </a:r>
            <a:endParaRPr lang="nl-NL"/>
          </a:p>
        </p:txBody>
      </p:sp>
      <p:pic>
        <p:nvPicPr>
          <p:cNvPr id="2052" name="Picture 4" descr="Afbeeldingsresultaat voor rugby scrum"/>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2972" b="2972"/>
          <a:stretch>
            <a:fillRect/>
          </a:stretch>
        </p:blipFill>
        <p:spPr bwMode="auto">
          <a:prstGeom prst="roundRect">
            <a:avLst>
              <a:gd name="adj" fmla="val 3279"/>
            </a:avLst>
          </a:prstGeom>
          <a:noFill/>
          <a:extLst>
            <a:ext uri="{909E8E84-426E-40DD-AFC4-6F175D3DCCD1}">
              <a14:hiddenFill xmlns:a14="http://schemas.microsoft.com/office/drawing/2010/main">
                <a:solidFill>
                  <a:srgbClr val="FFFFFF"/>
                </a:solidFill>
              </a14:hiddenFill>
            </a:ext>
          </a:extLst>
        </p:spPr>
      </p:pic>
      <p:sp>
        <p:nvSpPr>
          <p:cNvPr id="2" name="Afgeronde rechthoek 1"/>
          <p:cNvSpPr/>
          <p:nvPr/>
        </p:nvSpPr>
        <p:spPr>
          <a:xfrm>
            <a:off x="328409" y="1717118"/>
            <a:ext cx="10140286" cy="3755321"/>
          </a:xfrm>
          <a:prstGeom prst="roundRect">
            <a:avLst>
              <a:gd name="adj" fmla="val 4697"/>
            </a:avLst>
          </a:prstGeom>
          <a:solidFill>
            <a:srgbClr val="F15D22">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Arial" panose="020B0604020202020204" pitchFamily="34" charset="0"/>
              <a:buChar char="•"/>
              <a:tabLst>
                <a:tab pos="4489450" algn="l"/>
              </a:tabLst>
            </a:pPr>
            <a:r>
              <a:rPr lang="nl-NL" sz="1800" b="1"/>
              <a:t>Bedoeld als toelichting op het RFI document</a:t>
            </a:r>
          </a:p>
          <a:p>
            <a:pPr marL="285750" indent="-285750">
              <a:spcBef>
                <a:spcPts val="1200"/>
              </a:spcBef>
              <a:buFont typeface="Arial" panose="020B0604020202020204" pitchFamily="34" charset="0"/>
              <a:buChar char="•"/>
              <a:tabLst>
                <a:tab pos="4489450" algn="l"/>
              </a:tabLst>
            </a:pPr>
            <a:r>
              <a:rPr lang="nl-NL" sz="1800" b="1"/>
              <a:t>Informatie die SURFmarket deelt in deze meeting wordt hierna ook schriftelijk (anoniem) gedeeld met andere deelnemers aan de marktverkenning</a:t>
            </a:r>
          </a:p>
          <a:p>
            <a:pPr marL="285750" indent="-285750">
              <a:spcBef>
                <a:spcPts val="1200"/>
              </a:spcBef>
              <a:buFont typeface="Arial" panose="020B0604020202020204" pitchFamily="34" charset="0"/>
              <a:buChar char="•"/>
              <a:tabLst>
                <a:tab pos="4489450" algn="l"/>
              </a:tabLst>
            </a:pPr>
            <a:endParaRPr lang="nl-NL" sz="1800" b="1"/>
          </a:p>
          <a:p>
            <a:pPr>
              <a:spcBef>
                <a:spcPts val="1200"/>
              </a:spcBef>
              <a:tabLst>
                <a:tab pos="4489450" algn="l"/>
              </a:tabLst>
            </a:pPr>
            <a:r>
              <a:rPr lang="nl-NL" sz="1800" b="1"/>
              <a:t>SURFmarket voert deze marktverkenning uit om: </a:t>
            </a:r>
          </a:p>
          <a:p>
            <a:pPr marL="285750" indent="-285750">
              <a:spcBef>
                <a:spcPts val="1200"/>
              </a:spcBef>
              <a:buFont typeface="Arial" panose="020B0604020202020204" pitchFamily="34" charset="0"/>
              <a:buChar char="•"/>
              <a:tabLst>
                <a:tab pos="4489450" algn="l"/>
              </a:tabLst>
            </a:pPr>
            <a:r>
              <a:rPr lang="nl-NL" sz="1800"/>
              <a:t>informatie te verzamelen over welke oplossingen worden aangeboden in de markt,</a:t>
            </a:r>
          </a:p>
          <a:p>
            <a:pPr marL="285750" indent="-285750">
              <a:spcBef>
                <a:spcPts val="1200"/>
              </a:spcBef>
              <a:buFont typeface="Arial" panose="020B0604020202020204" pitchFamily="34" charset="0"/>
              <a:buChar char="•"/>
              <a:tabLst>
                <a:tab pos="4489450" algn="l"/>
              </a:tabLst>
            </a:pPr>
            <a:r>
              <a:rPr lang="nl-NL" sz="1800"/>
              <a:t>informatie te verzamelen over best </a:t>
            </a:r>
            <a:r>
              <a:rPr lang="nl-NL" sz="1800" err="1"/>
              <a:t>practices</a:t>
            </a:r>
            <a:r>
              <a:rPr lang="nl-NL" sz="1800"/>
              <a:t> in de markt,</a:t>
            </a:r>
          </a:p>
          <a:p>
            <a:pPr marL="285750" indent="-285750">
              <a:spcBef>
                <a:spcPts val="1200"/>
              </a:spcBef>
              <a:buFont typeface="Arial" panose="020B0604020202020204" pitchFamily="34" charset="0"/>
              <a:buChar char="•"/>
              <a:tabLst>
                <a:tab pos="4489450" algn="l"/>
              </a:tabLst>
            </a:pPr>
            <a:r>
              <a:rPr lang="nl-NL" sz="1800"/>
              <a:t>eisen en wensen voor het B2B </a:t>
            </a:r>
            <a:r>
              <a:rPr lang="nl-NL" sz="1800" err="1"/>
              <a:t>self-service</a:t>
            </a:r>
            <a:r>
              <a:rPr lang="nl-NL" sz="1800"/>
              <a:t> en e-commerce portal te toetsen en eventueel aan te passen. </a:t>
            </a:r>
          </a:p>
        </p:txBody>
      </p:sp>
    </p:spTree>
    <p:extLst>
      <p:ext uri="{BB962C8B-B14F-4D97-AF65-F5344CB8AC3E}">
        <p14:creationId xmlns:p14="http://schemas.microsoft.com/office/powerpoint/2010/main" val="138087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90624FE-AC49-4F2C-AA54-CB0B2DD5F414}"/>
              </a:ext>
            </a:extLst>
          </p:cNvPr>
          <p:cNvSpPr>
            <a:spLocks noGrp="1"/>
          </p:cNvSpPr>
          <p:nvPr>
            <p:ph type="title"/>
          </p:nvPr>
        </p:nvSpPr>
        <p:spPr/>
        <p:txBody>
          <a:bodyPr/>
          <a:lstStyle/>
          <a:p>
            <a:r>
              <a:rPr lang="nl-NL"/>
              <a:t>Coöperatie SURF</a:t>
            </a:r>
          </a:p>
        </p:txBody>
      </p:sp>
      <p:sp>
        <p:nvSpPr>
          <p:cNvPr id="4" name="object 15">
            <a:extLst>
              <a:ext uri="{FF2B5EF4-FFF2-40B4-BE49-F238E27FC236}">
                <a16:creationId xmlns:a16="http://schemas.microsoft.com/office/drawing/2014/main" id="{556C0991-FDE9-4D16-AE16-86422951D64F}"/>
              </a:ext>
            </a:extLst>
          </p:cNvPr>
          <p:cNvSpPr/>
          <p:nvPr/>
        </p:nvSpPr>
        <p:spPr>
          <a:xfrm>
            <a:off x="170074" y="1521151"/>
            <a:ext cx="10459613" cy="5452021"/>
          </a:xfrm>
          <a:custGeom>
            <a:avLst/>
            <a:gdLst/>
            <a:ahLst/>
            <a:cxnLst/>
            <a:rect l="l" t="t" r="r" b="b"/>
            <a:pathLst>
              <a:path w="8843645" h="4667885">
                <a:moveTo>
                  <a:pt x="8705646" y="0"/>
                </a:moveTo>
                <a:lnTo>
                  <a:pt x="137655" y="0"/>
                </a:lnTo>
                <a:lnTo>
                  <a:pt x="121178" y="1280"/>
                </a:lnTo>
                <a:lnTo>
                  <a:pt x="86770" y="9338"/>
                </a:lnTo>
                <a:lnTo>
                  <a:pt x="46834" y="30521"/>
                </a:lnTo>
                <a:lnTo>
                  <a:pt x="13776" y="71178"/>
                </a:lnTo>
                <a:lnTo>
                  <a:pt x="0" y="137655"/>
                </a:lnTo>
                <a:lnTo>
                  <a:pt x="0" y="4529645"/>
                </a:lnTo>
                <a:lnTo>
                  <a:pt x="9338" y="4580525"/>
                </a:lnTo>
                <a:lnTo>
                  <a:pt x="30521" y="4620462"/>
                </a:lnTo>
                <a:lnTo>
                  <a:pt x="71178" y="4653523"/>
                </a:lnTo>
                <a:lnTo>
                  <a:pt x="137655" y="4667300"/>
                </a:lnTo>
                <a:lnTo>
                  <a:pt x="8705646" y="4667300"/>
                </a:lnTo>
                <a:lnTo>
                  <a:pt x="8756526" y="4657962"/>
                </a:lnTo>
                <a:lnTo>
                  <a:pt x="8796464" y="4636779"/>
                </a:lnTo>
                <a:lnTo>
                  <a:pt x="8829524" y="4596122"/>
                </a:lnTo>
                <a:lnTo>
                  <a:pt x="8843302" y="4529645"/>
                </a:lnTo>
                <a:lnTo>
                  <a:pt x="8843302" y="137655"/>
                </a:lnTo>
                <a:lnTo>
                  <a:pt x="8833963" y="86775"/>
                </a:lnTo>
                <a:lnTo>
                  <a:pt x="8812780" y="46838"/>
                </a:lnTo>
                <a:lnTo>
                  <a:pt x="8772123" y="13777"/>
                </a:lnTo>
                <a:lnTo>
                  <a:pt x="8705646" y="0"/>
                </a:lnTo>
                <a:close/>
              </a:path>
            </a:pathLst>
          </a:custGeom>
          <a:solidFill>
            <a:srgbClr val="E6E7E8"/>
          </a:solidFill>
          <a:ln w="28575">
            <a:solidFill>
              <a:schemeClr val="accent1"/>
            </a:solidFill>
          </a:ln>
        </p:spPr>
        <p:txBody>
          <a:bodyPr wrap="square" lIns="0" tIns="0" rIns="0" bIns="0" rtlCol="0"/>
          <a:lstStyle/>
          <a:p>
            <a:endParaRPr sz="2130"/>
          </a:p>
        </p:txBody>
      </p:sp>
      <p:sp>
        <p:nvSpPr>
          <p:cNvPr id="6" name="object 17">
            <a:extLst>
              <a:ext uri="{FF2B5EF4-FFF2-40B4-BE49-F238E27FC236}">
                <a16:creationId xmlns:a16="http://schemas.microsoft.com/office/drawing/2014/main" id="{7A39121F-66C1-417B-9B5C-F4AE9702B1A2}"/>
              </a:ext>
            </a:extLst>
          </p:cNvPr>
          <p:cNvSpPr/>
          <p:nvPr/>
        </p:nvSpPr>
        <p:spPr>
          <a:xfrm>
            <a:off x="894333" y="2483016"/>
            <a:ext cx="1426506" cy="454798"/>
          </a:xfrm>
          <a:custGeom>
            <a:avLst/>
            <a:gdLst/>
            <a:ahLst/>
            <a:cxnLst/>
            <a:rect l="l" t="t" r="r" b="b"/>
            <a:pathLst>
              <a:path w="1356360" h="432435">
                <a:moveTo>
                  <a:pt x="1284008" y="0"/>
                </a:moveTo>
                <a:lnTo>
                  <a:pt x="71996" y="0"/>
                </a:lnTo>
                <a:lnTo>
                  <a:pt x="30373" y="1124"/>
                </a:lnTo>
                <a:lnTo>
                  <a:pt x="8999" y="8999"/>
                </a:lnTo>
                <a:lnTo>
                  <a:pt x="1124" y="30373"/>
                </a:lnTo>
                <a:lnTo>
                  <a:pt x="0" y="71996"/>
                </a:lnTo>
                <a:lnTo>
                  <a:pt x="0" y="359994"/>
                </a:lnTo>
                <a:lnTo>
                  <a:pt x="1124" y="401624"/>
                </a:lnTo>
                <a:lnTo>
                  <a:pt x="8999" y="423002"/>
                </a:lnTo>
                <a:lnTo>
                  <a:pt x="30373" y="430878"/>
                </a:lnTo>
                <a:lnTo>
                  <a:pt x="71996" y="432003"/>
                </a:lnTo>
                <a:lnTo>
                  <a:pt x="1284008" y="432003"/>
                </a:lnTo>
                <a:lnTo>
                  <a:pt x="1325630" y="430878"/>
                </a:lnTo>
                <a:lnTo>
                  <a:pt x="1347004" y="423002"/>
                </a:lnTo>
                <a:lnTo>
                  <a:pt x="1354879" y="401624"/>
                </a:lnTo>
                <a:lnTo>
                  <a:pt x="1356004" y="359994"/>
                </a:lnTo>
                <a:lnTo>
                  <a:pt x="1356004" y="71996"/>
                </a:lnTo>
                <a:lnTo>
                  <a:pt x="1354879" y="30373"/>
                </a:lnTo>
                <a:lnTo>
                  <a:pt x="1347004" y="8999"/>
                </a:lnTo>
                <a:lnTo>
                  <a:pt x="1325630" y="1124"/>
                </a:lnTo>
                <a:lnTo>
                  <a:pt x="1284008" y="0"/>
                </a:lnTo>
                <a:close/>
              </a:path>
            </a:pathLst>
          </a:custGeom>
          <a:solidFill>
            <a:srgbClr val="FFFFFF"/>
          </a:solidFill>
        </p:spPr>
        <p:txBody>
          <a:bodyPr wrap="square" lIns="0" tIns="0" rIns="0" bIns="0" rtlCol="0"/>
          <a:lstStyle/>
          <a:p>
            <a:endParaRPr sz="2130"/>
          </a:p>
        </p:txBody>
      </p:sp>
      <p:sp>
        <p:nvSpPr>
          <p:cNvPr id="7" name="object 18">
            <a:extLst>
              <a:ext uri="{FF2B5EF4-FFF2-40B4-BE49-F238E27FC236}">
                <a16:creationId xmlns:a16="http://schemas.microsoft.com/office/drawing/2014/main" id="{ABCC6D6D-10A7-4FDF-B221-F62E5ED90AB4}"/>
              </a:ext>
            </a:extLst>
          </p:cNvPr>
          <p:cNvSpPr/>
          <p:nvPr/>
        </p:nvSpPr>
        <p:spPr>
          <a:xfrm>
            <a:off x="2411324" y="2483016"/>
            <a:ext cx="1426506" cy="454798"/>
          </a:xfrm>
          <a:custGeom>
            <a:avLst/>
            <a:gdLst/>
            <a:ahLst/>
            <a:cxnLst/>
            <a:rect l="l" t="t" r="r" b="b"/>
            <a:pathLst>
              <a:path w="1356360" h="432435">
                <a:moveTo>
                  <a:pt x="1284008" y="0"/>
                </a:moveTo>
                <a:lnTo>
                  <a:pt x="71996" y="0"/>
                </a:lnTo>
                <a:lnTo>
                  <a:pt x="30373" y="1124"/>
                </a:lnTo>
                <a:lnTo>
                  <a:pt x="8999" y="8999"/>
                </a:lnTo>
                <a:lnTo>
                  <a:pt x="1124" y="30373"/>
                </a:lnTo>
                <a:lnTo>
                  <a:pt x="0" y="71996"/>
                </a:lnTo>
                <a:lnTo>
                  <a:pt x="0" y="359994"/>
                </a:lnTo>
                <a:lnTo>
                  <a:pt x="1124" y="401624"/>
                </a:lnTo>
                <a:lnTo>
                  <a:pt x="8999" y="423002"/>
                </a:lnTo>
                <a:lnTo>
                  <a:pt x="30373" y="430878"/>
                </a:lnTo>
                <a:lnTo>
                  <a:pt x="71996" y="432003"/>
                </a:lnTo>
                <a:lnTo>
                  <a:pt x="1284008" y="432003"/>
                </a:lnTo>
                <a:lnTo>
                  <a:pt x="1325630" y="430878"/>
                </a:lnTo>
                <a:lnTo>
                  <a:pt x="1347004" y="423002"/>
                </a:lnTo>
                <a:lnTo>
                  <a:pt x="1354879" y="401624"/>
                </a:lnTo>
                <a:lnTo>
                  <a:pt x="1356004" y="359994"/>
                </a:lnTo>
                <a:lnTo>
                  <a:pt x="1356004" y="71996"/>
                </a:lnTo>
                <a:lnTo>
                  <a:pt x="1354879" y="30373"/>
                </a:lnTo>
                <a:lnTo>
                  <a:pt x="1347004" y="8999"/>
                </a:lnTo>
                <a:lnTo>
                  <a:pt x="1325630" y="1124"/>
                </a:lnTo>
                <a:lnTo>
                  <a:pt x="1284008" y="0"/>
                </a:lnTo>
                <a:close/>
              </a:path>
            </a:pathLst>
          </a:custGeom>
          <a:solidFill>
            <a:srgbClr val="FFFFFF"/>
          </a:solidFill>
        </p:spPr>
        <p:txBody>
          <a:bodyPr wrap="square" lIns="0" tIns="0" rIns="0" bIns="0" rtlCol="0"/>
          <a:lstStyle/>
          <a:p>
            <a:endParaRPr sz="2130"/>
          </a:p>
        </p:txBody>
      </p:sp>
      <p:sp>
        <p:nvSpPr>
          <p:cNvPr id="8" name="object 19">
            <a:extLst>
              <a:ext uri="{FF2B5EF4-FFF2-40B4-BE49-F238E27FC236}">
                <a16:creationId xmlns:a16="http://schemas.microsoft.com/office/drawing/2014/main" id="{316EF7F6-9A8C-4E59-99C8-FCDF73FD3296}"/>
              </a:ext>
            </a:extLst>
          </p:cNvPr>
          <p:cNvSpPr/>
          <p:nvPr/>
        </p:nvSpPr>
        <p:spPr>
          <a:xfrm>
            <a:off x="3928309" y="2483016"/>
            <a:ext cx="1426506" cy="454798"/>
          </a:xfrm>
          <a:custGeom>
            <a:avLst/>
            <a:gdLst/>
            <a:ahLst/>
            <a:cxnLst/>
            <a:rect l="l" t="t" r="r" b="b"/>
            <a:pathLst>
              <a:path w="1356360" h="432435">
                <a:moveTo>
                  <a:pt x="1284008" y="0"/>
                </a:moveTo>
                <a:lnTo>
                  <a:pt x="71996" y="0"/>
                </a:lnTo>
                <a:lnTo>
                  <a:pt x="30373" y="1124"/>
                </a:lnTo>
                <a:lnTo>
                  <a:pt x="8999" y="8999"/>
                </a:lnTo>
                <a:lnTo>
                  <a:pt x="1124" y="30373"/>
                </a:lnTo>
                <a:lnTo>
                  <a:pt x="0" y="71996"/>
                </a:lnTo>
                <a:lnTo>
                  <a:pt x="0" y="359994"/>
                </a:lnTo>
                <a:lnTo>
                  <a:pt x="1124" y="401624"/>
                </a:lnTo>
                <a:lnTo>
                  <a:pt x="8999" y="423002"/>
                </a:lnTo>
                <a:lnTo>
                  <a:pt x="30373" y="430878"/>
                </a:lnTo>
                <a:lnTo>
                  <a:pt x="71996" y="432003"/>
                </a:lnTo>
                <a:lnTo>
                  <a:pt x="1284008" y="432003"/>
                </a:lnTo>
                <a:lnTo>
                  <a:pt x="1325630" y="430878"/>
                </a:lnTo>
                <a:lnTo>
                  <a:pt x="1347004" y="423002"/>
                </a:lnTo>
                <a:lnTo>
                  <a:pt x="1354879" y="401624"/>
                </a:lnTo>
                <a:lnTo>
                  <a:pt x="1356004" y="359994"/>
                </a:lnTo>
                <a:lnTo>
                  <a:pt x="1356004" y="71996"/>
                </a:lnTo>
                <a:lnTo>
                  <a:pt x="1354879" y="30373"/>
                </a:lnTo>
                <a:lnTo>
                  <a:pt x="1347004" y="8999"/>
                </a:lnTo>
                <a:lnTo>
                  <a:pt x="1325630" y="1124"/>
                </a:lnTo>
                <a:lnTo>
                  <a:pt x="1284008" y="0"/>
                </a:lnTo>
                <a:close/>
              </a:path>
            </a:pathLst>
          </a:custGeom>
          <a:solidFill>
            <a:srgbClr val="FFFFFF"/>
          </a:solidFill>
        </p:spPr>
        <p:txBody>
          <a:bodyPr wrap="square" lIns="0" tIns="0" rIns="0" bIns="0" rtlCol="0"/>
          <a:lstStyle/>
          <a:p>
            <a:endParaRPr sz="2130"/>
          </a:p>
        </p:txBody>
      </p:sp>
      <p:sp>
        <p:nvSpPr>
          <p:cNvPr id="9" name="object 20">
            <a:extLst>
              <a:ext uri="{FF2B5EF4-FFF2-40B4-BE49-F238E27FC236}">
                <a16:creationId xmlns:a16="http://schemas.microsoft.com/office/drawing/2014/main" id="{5836EF4F-38CD-4DDA-AFA7-94BC713F531E}"/>
              </a:ext>
            </a:extLst>
          </p:cNvPr>
          <p:cNvSpPr/>
          <p:nvPr/>
        </p:nvSpPr>
        <p:spPr>
          <a:xfrm>
            <a:off x="5445307" y="2483016"/>
            <a:ext cx="1426506" cy="454798"/>
          </a:xfrm>
          <a:custGeom>
            <a:avLst/>
            <a:gdLst/>
            <a:ahLst/>
            <a:cxnLst/>
            <a:rect l="l" t="t" r="r" b="b"/>
            <a:pathLst>
              <a:path w="1356360" h="432435">
                <a:moveTo>
                  <a:pt x="1284008" y="0"/>
                </a:moveTo>
                <a:lnTo>
                  <a:pt x="71996" y="0"/>
                </a:lnTo>
                <a:lnTo>
                  <a:pt x="30373" y="1124"/>
                </a:lnTo>
                <a:lnTo>
                  <a:pt x="8999" y="8999"/>
                </a:lnTo>
                <a:lnTo>
                  <a:pt x="1124" y="30373"/>
                </a:lnTo>
                <a:lnTo>
                  <a:pt x="0" y="71996"/>
                </a:lnTo>
                <a:lnTo>
                  <a:pt x="0" y="359994"/>
                </a:lnTo>
                <a:lnTo>
                  <a:pt x="1124" y="401624"/>
                </a:lnTo>
                <a:lnTo>
                  <a:pt x="8999" y="423002"/>
                </a:lnTo>
                <a:lnTo>
                  <a:pt x="30373" y="430878"/>
                </a:lnTo>
                <a:lnTo>
                  <a:pt x="71996" y="432003"/>
                </a:lnTo>
                <a:lnTo>
                  <a:pt x="1284008" y="432003"/>
                </a:lnTo>
                <a:lnTo>
                  <a:pt x="1325630" y="430878"/>
                </a:lnTo>
                <a:lnTo>
                  <a:pt x="1347004" y="423002"/>
                </a:lnTo>
                <a:lnTo>
                  <a:pt x="1354879" y="401624"/>
                </a:lnTo>
                <a:lnTo>
                  <a:pt x="1356004" y="359994"/>
                </a:lnTo>
                <a:lnTo>
                  <a:pt x="1356004" y="71996"/>
                </a:lnTo>
                <a:lnTo>
                  <a:pt x="1354879" y="30373"/>
                </a:lnTo>
                <a:lnTo>
                  <a:pt x="1347004" y="8999"/>
                </a:lnTo>
                <a:lnTo>
                  <a:pt x="1325630" y="1124"/>
                </a:lnTo>
                <a:lnTo>
                  <a:pt x="1284008" y="0"/>
                </a:lnTo>
                <a:close/>
              </a:path>
            </a:pathLst>
          </a:custGeom>
          <a:solidFill>
            <a:srgbClr val="FFFFFF"/>
          </a:solidFill>
        </p:spPr>
        <p:txBody>
          <a:bodyPr wrap="square" lIns="0" tIns="0" rIns="0" bIns="0" rtlCol="0"/>
          <a:lstStyle/>
          <a:p>
            <a:endParaRPr sz="2130"/>
          </a:p>
        </p:txBody>
      </p:sp>
      <p:sp>
        <p:nvSpPr>
          <p:cNvPr id="10" name="object 21">
            <a:extLst>
              <a:ext uri="{FF2B5EF4-FFF2-40B4-BE49-F238E27FC236}">
                <a16:creationId xmlns:a16="http://schemas.microsoft.com/office/drawing/2014/main" id="{68721C3B-3244-40C7-9EA0-AC7244154581}"/>
              </a:ext>
            </a:extLst>
          </p:cNvPr>
          <p:cNvSpPr/>
          <p:nvPr/>
        </p:nvSpPr>
        <p:spPr>
          <a:xfrm>
            <a:off x="6962291" y="2483016"/>
            <a:ext cx="1426506" cy="454798"/>
          </a:xfrm>
          <a:custGeom>
            <a:avLst/>
            <a:gdLst/>
            <a:ahLst/>
            <a:cxnLst/>
            <a:rect l="l" t="t" r="r" b="b"/>
            <a:pathLst>
              <a:path w="1356359" h="432435">
                <a:moveTo>
                  <a:pt x="1284008" y="0"/>
                </a:moveTo>
                <a:lnTo>
                  <a:pt x="71996" y="0"/>
                </a:lnTo>
                <a:lnTo>
                  <a:pt x="30373" y="1124"/>
                </a:lnTo>
                <a:lnTo>
                  <a:pt x="8999" y="8999"/>
                </a:lnTo>
                <a:lnTo>
                  <a:pt x="1124" y="30373"/>
                </a:lnTo>
                <a:lnTo>
                  <a:pt x="0" y="71996"/>
                </a:lnTo>
                <a:lnTo>
                  <a:pt x="0" y="359994"/>
                </a:lnTo>
                <a:lnTo>
                  <a:pt x="1124" y="401624"/>
                </a:lnTo>
                <a:lnTo>
                  <a:pt x="8999" y="423002"/>
                </a:lnTo>
                <a:lnTo>
                  <a:pt x="30373" y="430878"/>
                </a:lnTo>
                <a:lnTo>
                  <a:pt x="71996" y="432003"/>
                </a:lnTo>
                <a:lnTo>
                  <a:pt x="1284008" y="432003"/>
                </a:lnTo>
                <a:lnTo>
                  <a:pt x="1325630" y="430878"/>
                </a:lnTo>
                <a:lnTo>
                  <a:pt x="1347004" y="423002"/>
                </a:lnTo>
                <a:lnTo>
                  <a:pt x="1354879" y="401624"/>
                </a:lnTo>
                <a:lnTo>
                  <a:pt x="1356004" y="359994"/>
                </a:lnTo>
                <a:lnTo>
                  <a:pt x="1356004" y="71996"/>
                </a:lnTo>
                <a:lnTo>
                  <a:pt x="1354879" y="30373"/>
                </a:lnTo>
                <a:lnTo>
                  <a:pt x="1347004" y="8999"/>
                </a:lnTo>
                <a:lnTo>
                  <a:pt x="1325630" y="1124"/>
                </a:lnTo>
                <a:lnTo>
                  <a:pt x="1284008" y="0"/>
                </a:lnTo>
                <a:close/>
              </a:path>
            </a:pathLst>
          </a:custGeom>
          <a:solidFill>
            <a:srgbClr val="FFFFFF"/>
          </a:solidFill>
        </p:spPr>
        <p:txBody>
          <a:bodyPr wrap="square" lIns="0" tIns="0" rIns="0" bIns="0" rtlCol="0"/>
          <a:lstStyle/>
          <a:p>
            <a:endParaRPr sz="2130"/>
          </a:p>
        </p:txBody>
      </p:sp>
      <p:sp>
        <p:nvSpPr>
          <p:cNvPr id="11" name="object 22">
            <a:extLst>
              <a:ext uri="{FF2B5EF4-FFF2-40B4-BE49-F238E27FC236}">
                <a16:creationId xmlns:a16="http://schemas.microsoft.com/office/drawing/2014/main" id="{9A2C457B-3C3D-4152-9307-7D644524E7FC}"/>
              </a:ext>
            </a:extLst>
          </p:cNvPr>
          <p:cNvSpPr/>
          <p:nvPr/>
        </p:nvSpPr>
        <p:spPr>
          <a:xfrm>
            <a:off x="8479289" y="2483016"/>
            <a:ext cx="1426506" cy="454798"/>
          </a:xfrm>
          <a:custGeom>
            <a:avLst/>
            <a:gdLst/>
            <a:ahLst/>
            <a:cxnLst/>
            <a:rect l="l" t="t" r="r" b="b"/>
            <a:pathLst>
              <a:path w="1356359" h="432435">
                <a:moveTo>
                  <a:pt x="1284008" y="0"/>
                </a:moveTo>
                <a:lnTo>
                  <a:pt x="71996" y="0"/>
                </a:lnTo>
                <a:lnTo>
                  <a:pt x="30373" y="1124"/>
                </a:lnTo>
                <a:lnTo>
                  <a:pt x="8999" y="8999"/>
                </a:lnTo>
                <a:lnTo>
                  <a:pt x="1124" y="30373"/>
                </a:lnTo>
                <a:lnTo>
                  <a:pt x="0" y="71996"/>
                </a:lnTo>
                <a:lnTo>
                  <a:pt x="0" y="359994"/>
                </a:lnTo>
                <a:lnTo>
                  <a:pt x="1124" y="401624"/>
                </a:lnTo>
                <a:lnTo>
                  <a:pt x="8999" y="423002"/>
                </a:lnTo>
                <a:lnTo>
                  <a:pt x="30373" y="430878"/>
                </a:lnTo>
                <a:lnTo>
                  <a:pt x="71996" y="432003"/>
                </a:lnTo>
                <a:lnTo>
                  <a:pt x="1284008" y="432003"/>
                </a:lnTo>
                <a:lnTo>
                  <a:pt x="1325630" y="430878"/>
                </a:lnTo>
                <a:lnTo>
                  <a:pt x="1347004" y="423002"/>
                </a:lnTo>
                <a:lnTo>
                  <a:pt x="1354879" y="401624"/>
                </a:lnTo>
                <a:lnTo>
                  <a:pt x="1356004" y="359994"/>
                </a:lnTo>
                <a:lnTo>
                  <a:pt x="1356004" y="71996"/>
                </a:lnTo>
                <a:lnTo>
                  <a:pt x="1354879" y="30373"/>
                </a:lnTo>
                <a:lnTo>
                  <a:pt x="1347004" y="8999"/>
                </a:lnTo>
                <a:lnTo>
                  <a:pt x="1325630" y="1124"/>
                </a:lnTo>
                <a:lnTo>
                  <a:pt x="1284008" y="0"/>
                </a:lnTo>
                <a:close/>
              </a:path>
            </a:pathLst>
          </a:custGeom>
          <a:solidFill>
            <a:srgbClr val="FFFFFF"/>
          </a:solidFill>
        </p:spPr>
        <p:txBody>
          <a:bodyPr wrap="square" lIns="0" tIns="0" rIns="0" bIns="0" rtlCol="0"/>
          <a:lstStyle/>
          <a:p>
            <a:endParaRPr sz="2130"/>
          </a:p>
        </p:txBody>
      </p:sp>
      <p:sp>
        <p:nvSpPr>
          <p:cNvPr id="12" name="object 23">
            <a:extLst>
              <a:ext uri="{FF2B5EF4-FFF2-40B4-BE49-F238E27FC236}">
                <a16:creationId xmlns:a16="http://schemas.microsoft.com/office/drawing/2014/main" id="{16C460D1-6BD7-4462-8EA2-9C3B1DA45EED}"/>
              </a:ext>
            </a:extLst>
          </p:cNvPr>
          <p:cNvSpPr/>
          <p:nvPr/>
        </p:nvSpPr>
        <p:spPr>
          <a:xfrm>
            <a:off x="1607399" y="2937361"/>
            <a:ext cx="7585324" cy="189666"/>
          </a:xfrm>
          <a:custGeom>
            <a:avLst/>
            <a:gdLst/>
            <a:ahLst/>
            <a:cxnLst/>
            <a:rect l="l" t="t" r="r" b="b"/>
            <a:pathLst>
              <a:path w="7212330" h="180339">
                <a:moveTo>
                  <a:pt x="0" y="0"/>
                </a:moveTo>
                <a:lnTo>
                  <a:pt x="0" y="179997"/>
                </a:lnTo>
                <a:lnTo>
                  <a:pt x="7211974" y="179997"/>
                </a:lnTo>
                <a:lnTo>
                  <a:pt x="7211974" y="0"/>
                </a:lnTo>
              </a:path>
            </a:pathLst>
          </a:custGeom>
          <a:ln w="25400">
            <a:solidFill>
              <a:srgbClr val="231F20"/>
            </a:solidFill>
          </a:ln>
        </p:spPr>
        <p:txBody>
          <a:bodyPr wrap="square" lIns="0" tIns="0" rIns="0" bIns="0" rtlCol="0"/>
          <a:lstStyle/>
          <a:p>
            <a:endParaRPr sz="2130"/>
          </a:p>
        </p:txBody>
      </p:sp>
      <p:sp>
        <p:nvSpPr>
          <p:cNvPr id="13" name="object 24">
            <a:extLst>
              <a:ext uri="{FF2B5EF4-FFF2-40B4-BE49-F238E27FC236}">
                <a16:creationId xmlns:a16="http://schemas.microsoft.com/office/drawing/2014/main" id="{2E819D89-5E6A-4297-BA6D-A9A9F44EF865}"/>
              </a:ext>
            </a:extLst>
          </p:cNvPr>
          <p:cNvSpPr/>
          <p:nvPr/>
        </p:nvSpPr>
        <p:spPr>
          <a:xfrm>
            <a:off x="894334" y="3278119"/>
            <a:ext cx="9011162" cy="1969458"/>
          </a:xfrm>
          <a:custGeom>
            <a:avLst/>
            <a:gdLst/>
            <a:ahLst/>
            <a:cxnLst/>
            <a:rect l="l" t="t" r="r" b="b"/>
            <a:pathLst>
              <a:path w="8568055" h="1872614">
                <a:moveTo>
                  <a:pt x="8495982" y="0"/>
                </a:moveTo>
                <a:lnTo>
                  <a:pt x="71996" y="0"/>
                </a:lnTo>
                <a:lnTo>
                  <a:pt x="30373" y="1124"/>
                </a:lnTo>
                <a:lnTo>
                  <a:pt x="8999" y="8999"/>
                </a:lnTo>
                <a:lnTo>
                  <a:pt x="1124" y="30373"/>
                </a:lnTo>
                <a:lnTo>
                  <a:pt x="0" y="71996"/>
                </a:lnTo>
                <a:lnTo>
                  <a:pt x="0" y="1799996"/>
                </a:lnTo>
                <a:lnTo>
                  <a:pt x="1124" y="1841626"/>
                </a:lnTo>
                <a:lnTo>
                  <a:pt x="8999" y="1863004"/>
                </a:lnTo>
                <a:lnTo>
                  <a:pt x="30373" y="1870880"/>
                </a:lnTo>
                <a:lnTo>
                  <a:pt x="71996" y="1872005"/>
                </a:lnTo>
                <a:lnTo>
                  <a:pt x="8495982" y="1872005"/>
                </a:lnTo>
                <a:lnTo>
                  <a:pt x="8537612" y="1870880"/>
                </a:lnTo>
                <a:lnTo>
                  <a:pt x="8558990" y="1863004"/>
                </a:lnTo>
                <a:lnTo>
                  <a:pt x="8566866" y="1841626"/>
                </a:lnTo>
                <a:lnTo>
                  <a:pt x="8567991" y="1799996"/>
                </a:lnTo>
                <a:lnTo>
                  <a:pt x="8567991" y="71996"/>
                </a:lnTo>
                <a:lnTo>
                  <a:pt x="8566866" y="30373"/>
                </a:lnTo>
                <a:lnTo>
                  <a:pt x="8558990" y="8999"/>
                </a:lnTo>
                <a:lnTo>
                  <a:pt x="8537612" y="1124"/>
                </a:lnTo>
                <a:lnTo>
                  <a:pt x="8495982" y="0"/>
                </a:lnTo>
                <a:close/>
              </a:path>
            </a:pathLst>
          </a:custGeom>
          <a:solidFill>
            <a:srgbClr val="FAAF40"/>
          </a:solidFill>
        </p:spPr>
        <p:txBody>
          <a:bodyPr wrap="square" lIns="0" tIns="0" rIns="0" bIns="0" rtlCol="0"/>
          <a:lstStyle/>
          <a:p>
            <a:endParaRPr sz="2130"/>
          </a:p>
        </p:txBody>
      </p:sp>
      <p:sp>
        <p:nvSpPr>
          <p:cNvPr id="14" name="object 25">
            <a:extLst>
              <a:ext uri="{FF2B5EF4-FFF2-40B4-BE49-F238E27FC236}">
                <a16:creationId xmlns:a16="http://schemas.microsoft.com/office/drawing/2014/main" id="{8EF1D334-12BF-46E2-907C-0ED940C0880B}"/>
              </a:ext>
            </a:extLst>
          </p:cNvPr>
          <p:cNvSpPr/>
          <p:nvPr/>
        </p:nvSpPr>
        <p:spPr>
          <a:xfrm>
            <a:off x="3111033" y="2937361"/>
            <a:ext cx="26714" cy="176310"/>
          </a:xfrm>
          <a:custGeom>
            <a:avLst/>
            <a:gdLst/>
            <a:ahLst/>
            <a:cxnLst/>
            <a:rect l="l" t="t" r="r" b="b"/>
            <a:pathLst>
              <a:path w="25400" h="167639">
                <a:moveTo>
                  <a:pt x="0" y="167297"/>
                </a:moveTo>
                <a:lnTo>
                  <a:pt x="25400" y="167297"/>
                </a:lnTo>
                <a:lnTo>
                  <a:pt x="25400" y="0"/>
                </a:lnTo>
                <a:lnTo>
                  <a:pt x="0" y="0"/>
                </a:lnTo>
                <a:lnTo>
                  <a:pt x="0" y="167297"/>
                </a:lnTo>
                <a:close/>
              </a:path>
            </a:pathLst>
          </a:custGeom>
          <a:solidFill>
            <a:srgbClr val="231F20"/>
          </a:solidFill>
        </p:spPr>
        <p:txBody>
          <a:bodyPr wrap="square" lIns="0" tIns="0" rIns="0" bIns="0" rtlCol="0"/>
          <a:lstStyle/>
          <a:p>
            <a:endParaRPr sz="2130"/>
          </a:p>
        </p:txBody>
      </p:sp>
      <p:sp>
        <p:nvSpPr>
          <p:cNvPr id="15" name="object 26">
            <a:extLst>
              <a:ext uri="{FF2B5EF4-FFF2-40B4-BE49-F238E27FC236}">
                <a16:creationId xmlns:a16="http://schemas.microsoft.com/office/drawing/2014/main" id="{00F7F8AC-0D9A-4888-91F0-E67BE7869E44}"/>
              </a:ext>
            </a:extLst>
          </p:cNvPr>
          <p:cNvSpPr/>
          <p:nvPr/>
        </p:nvSpPr>
        <p:spPr>
          <a:xfrm>
            <a:off x="3341986" y="5095484"/>
            <a:ext cx="26714" cy="303199"/>
          </a:xfrm>
          <a:custGeom>
            <a:avLst/>
            <a:gdLst/>
            <a:ahLst/>
            <a:cxnLst/>
            <a:rect l="l" t="t" r="r" b="b"/>
            <a:pathLst>
              <a:path w="25400" h="288289">
                <a:moveTo>
                  <a:pt x="0" y="287997"/>
                </a:moveTo>
                <a:lnTo>
                  <a:pt x="25400" y="287997"/>
                </a:lnTo>
                <a:lnTo>
                  <a:pt x="25400" y="0"/>
                </a:lnTo>
                <a:lnTo>
                  <a:pt x="0" y="0"/>
                </a:lnTo>
                <a:lnTo>
                  <a:pt x="0" y="287997"/>
                </a:lnTo>
                <a:close/>
              </a:path>
            </a:pathLst>
          </a:custGeom>
          <a:solidFill>
            <a:srgbClr val="231F20"/>
          </a:solidFill>
        </p:spPr>
        <p:txBody>
          <a:bodyPr wrap="square" lIns="0" tIns="0" rIns="0" bIns="0" rtlCol="0"/>
          <a:lstStyle/>
          <a:p>
            <a:endParaRPr sz="2130"/>
          </a:p>
        </p:txBody>
      </p:sp>
      <p:sp>
        <p:nvSpPr>
          <p:cNvPr id="16" name="object 27">
            <a:extLst>
              <a:ext uri="{FF2B5EF4-FFF2-40B4-BE49-F238E27FC236}">
                <a16:creationId xmlns:a16="http://schemas.microsoft.com/office/drawing/2014/main" id="{0123567C-8BCC-49FD-BFC7-AD131F4D60B8}"/>
              </a:ext>
            </a:extLst>
          </p:cNvPr>
          <p:cNvSpPr/>
          <p:nvPr/>
        </p:nvSpPr>
        <p:spPr>
          <a:xfrm>
            <a:off x="7431061" y="5095484"/>
            <a:ext cx="26714" cy="303199"/>
          </a:xfrm>
          <a:custGeom>
            <a:avLst/>
            <a:gdLst/>
            <a:ahLst/>
            <a:cxnLst/>
            <a:rect l="l" t="t" r="r" b="b"/>
            <a:pathLst>
              <a:path w="25400" h="288289">
                <a:moveTo>
                  <a:pt x="0" y="287997"/>
                </a:moveTo>
                <a:lnTo>
                  <a:pt x="25400" y="287997"/>
                </a:lnTo>
                <a:lnTo>
                  <a:pt x="25400" y="0"/>
                </a:lnTo>
                <a:lnTo>
                  <a:pt x="0" y="0"/>
                </a:lnTo>
                <a:lnTo>
                  <a:pt x="0" y="287997"/>
                </a:lnTo>
                <a:close/>
              </a:path>
            </a:pathLst>
          </a:custGeom>
          <a:solidFill>
            <a:srgbClr val="231F20"/>
          </a:solidFill>
        </p:spPr>
        <p:txBody>
          <a:bodyPr wrap="square" lIns="0" tIns="0" rIns="0" bIns="0" rtlCol="0"/>
          <a:lstStyle/>
          <a:p>
            <a:endParaRPr sz="2130"/>
          </a:p>
        </p:txBody>
      </p:sp>
      <p:sp>
        <p:nvSpPr>
          <p:cNvPr id="17" name="object 28">
            <a:extLst>
              <a:ext uri="{FF2B5EF4-FFF2-40B4-BE49-F238E27FC236}">
                <a16:creationId xmlns:a16="http://schemas.microsoft.com/office/drawing/2014/main" id="{A3FD3F1D-1F42-4BBB-ABE6-62E399EEDD7C}"/>
              </a:ext>
            </a:extLst>
          </p:cNvPr>
          <p:cNvSpPr/>
          <p:nvPr/>
        </p:nvSpPr>
        <p:spPr>
          <a:xfrm>
            <a:off x="4628018" y="2937361"/>
            <a:ext cx="26714" cy="176310"/>
          </a:xfrm>
          <a:custGeom>
            <a:avLst/>
            <a:gdLst/>
            <a:ahLst/>
            <a:cxnLst/>
            <a:rect l="l" t="t" r="r" b="b"/>
            <a:pathLst>
              <a:path w="25400" h="167639">
                <a:moveTo>
                  <a:pt x="0" y="167297"/>
                </a:moveTo>
                <a:lnTo>
                  <a:pt x="25400" y="167297"/>
                </a:lnTo>
                <a:lnTo>
                  <a:pt x="25400" y="0"/>
                </a:lnTo>
                <a:lnTo>
                  <a:pt x="0" y="0"/>
                </a:lnTo>
                <a:lnTo>
                  <a:pt x="0" y="167297"/>
                </a:lnTo>
                <a:close/>
              </a:path>
            </a:pathLst>
          </a:custGeom>
          <a:solidFill>
            <a:srgbClr val="231F20"/>
          </a:solidFill>
        </p:spPr>
        <p:txBody>
          <a:bodyPr wrap="square" lIns="0" tIns="0" rIns="0" bIns="0" rtlCol="0"/>
          <a:lstStyle/>
          <a:p>
            <a:endParaRPr sz="2130"/>
          </a:p>
        </p:txBody>
      </p:sp>
      <p:sp>
        <p:nvSpPr>
          <p:cNvPr id="18" name="object 29">
            <a:extLst>
              <a:ext uri="{FF2B5EF4-FFF2-40B4-BE49-F238E27FC236}">
                <a16:creationId xmlns:a16="http://schemas.microsoft.com/office/drawing/2014/main" id="{C856997E-3E5C-454F-AEA6-C745C8E4BB62}"/>
              </a:ext>
            </a:extLst>
          </p:cNvPr>
          <p:cNvSpPr/>
          <p:nvPr/>
        </p:nvSpPr>
        <p:spPr>
          <a:xfrm>
            <a:off x="6145015" y="2937361"/>
            <a:ext cx="26714" cy="176310"/>
          </a:xfrm>
          <a:custGeom>
            <a:avLst/>
            <a:gdLst/>
            <a:ahLst/>
            <a:cxnLst/>
            <a:rect l="l" t="t" r="r" b="b"/>
            <a:pathLst>
              <a:path w="25400" h="167639">
                <a:moveTo>
                  <a:pt x="0" y="167297"/>
                </a:moveTo>
                <a:lnTo>
                  <a:pt x="25400" y="167297"/>
                </a:lnTo>
                <a:lnTo>
                  <a:pt x="25400" y="0"/>
                </a:lnTo>
                <a:lnTo>
                  <a:pt x="0" y="0"/>
                </a:lnTo>
                <a:lnTo>
                  <a:pt x="0" y="167297"/>
                </a:lnTo>
                <a:close/>
              </a:path>
            </a:pathLst>
          </a:custGeom>
          <a:solidFill>
            <a:srgbClr val="231F20"/>
          </a:solidFill>
        </p:spPr>
        <p:txBody>
          <a:bodyPr wrap="square" lIns="0" tIns="0" rIns="0" bIns="0" rtlCol="0"/>
          <a:lstStyle/>
          <a:p>
            <a:endParaRPr sz="2130"/>
          </a:p>
        </p:txBody>
      </p:sp>
      <p:sp>
        <p:nvSpPr>
          <p:cNvPr id="19" name="object 30">
            <a:extLst>
              <a:ext uri="{FF2B5EF4-FFF2-40B4-BE49-F238E27FC236}">
                <a16:creationId xmlns:a16="http://schemas.microsoft.com/office/drawing/2014/main" id="{FEDF0D6E-D61E-4D7E-A21A-D27C5E2C1431}"/>
              </a:ext>
            </a:extLst>
          </p:cNvPr>
          <p:cNvSpPr/>
          <p:nvPr/>
        </p:nvSpPr>
        <p:spPr>
          <a:xfrm>
            <a:off x="7662000" y="2937361"/>
            <a:ext cx="26714" cy="176310"/>
          </a:xfrm>
          <a:custGeom>
            <a:avLst/>
            <a:gdLst/>
            <a:ahLst/>
            <a:cxnLst/>
            <a:rect l="l" t="t" r="r" b="b"/>
            <a:pathLst>
              <a:path w="25400" h="167639">
                <a:moveTo>
                  <a:pt x="0" y="167297"/>
                </a:moveTo>
                <a:lnTo>
                  <a:pt x="25400" y="167297"/>
                </a:lnTo>
                <a:lnTo>
                  <a:pt x="25400" y="0"/>
                </a:lnTo>
                <a:lnTo>
                  <a:pt x="0" y="0"/>
                </a:lnTo>
                <a:lnTo>
                  <a:pt x="0" y="167297"/>
                </a:lnTo>
                <a:close/>
              </a:path>
            </a:pathLst>
          </a:custGeom>
          <a:solidFill>
            <a:srgbClr val="231F20"/>
          </a:solidFill>
        </p:spPr>
        <p:txBody>
          <a:bodyPr wrap="square" lIns="0" tIns="0" rIns="0" bIns="0" rtlCol="0"/>
          <a:lstStyle/>
          <a:p>
            <a:endParaRPr sz="2130"/>
          </a:p>
        </p:txBody>
      </p:sp>
      <p:sp>
        <p:nvSpPr>
          <p:cNvPr id="20" name="object 31">
            <a:extLst>
              <a:ext uri="{FF2B5EF4-FFF2-40B4-BE49-F238E27FC236}">
                <a16:creationId xmlns:a16="http://schemas.microsoft.com/office/drawing/2014/main" id="{99FA4653-E187-4DE1-9B70-1A3FFB9C767D}"/>
              </a:ext>
            </a:extLst>
          </p:cNvPr>
          <p:cNvSpPr/>
          <p:nvPr/>
        </p:nvSpPr>
        <p:spPr>
          <a:xfrm>
            <a:off x="5399881" y="3113310"/>
            <a:ext cx="0" cy="2360814"/>
          </a:xfrm>
          <a:custGeom>
            <a:avLst/>
            <a:gdLst/>
            <a:ahLst/>
            <a:cxnLst/>
            <a:rect l="l" t="t" r="r" b="b"/>
            <a:pathLst>
              <a:path h="2244725">
                <a:moveTo>
                  <a:pt x="0" y="0"/>
                </a:moveTo>
                <a:lnTo>
                  <a:pt x="0" y="2244699"/>
                </a:lnTo>
              </a:path>
            </a:pathLst>
          </a:custGeom>
          <a:ln w="25400">
            <a:solidFill>
              <a:srgbClr val="231F20"/>
            </a:solidFill>
          </a:ln>
        </p:spPr>
        <p:txBody>
          <a:bodyPr wrap="square" lIns="0" tIns="0" rIns="0" bIns="0" rtlCol="0"/>
          <a:lstStyle/>
          <a:p>
            <a:endParaRPr sz="2130"/>
          </a:p>
        </p:txBody>
      </p:sp>
      <p:sp>
        <p:nvSpPr>
          <p:cNvPr id="21" name="object 32">
            <a:extLst>
              <a:ext uri="{FF2B5EF4-FFF2-40B4-BE49-F238E27FC236}">
                <a16:creationId xmlns:a16="http://schemas.microsoft.com/office/drawing/2014/main" id="{655D9539-F379-4A13-BB2B-5A591061BB6E}"/>
              </a:ext>
            </a:extLst>
          </p:cNvPr>
          <p:cNvSpPr/>
          <p:nvPr/>
        </p:nvSpPr>
        <p:spPr>
          <a:xfrm>
            <a:off x="6926976" y="3656730"/>
            <a:ext cx="527593" cy="0"/>
          </a:xfrm>
          <a:custGeom>
            <a:avLst/>
            <a:gdLst/>
            <a:ahLst/>
            <a:cxnLst/>
            <a:rect l="l" t="t" r="r" b="b"/>
            <a:pathLst>
              <a:path w="501650">
                <a:moveTo>
                  <a:pt x="0" y="0"/>
                </a:moveTo>
                <a:lnTo>
                  <a:pt x="501599" y="0"/>
                </a:lnTo>
              </a:path>
            </a:pathLst>
          </a:custGeom>
          <a:ln w="25400">
            <a:solidFill>
              <a:srgbClr val="231F20"/>
            </a:solidFill>
            <a:prstDash val="dash"/>
          </a:ln>
        </p:spPr>
        <p:txBody>
          <a:bodyPr wrap="square" lIns="0" tIns="0" rIns="0" bIns="0" rtlCol="0"/>
          <a:lstStyle/>
          <a:p>
            <a:endParaRPr sz="2130"/>
          </a:p>
        </p:txBody>
      </p:sp>
      <p:sp>
        <p:nvSpPr>
          <p:cNvPr id="22" name="object 33">
            <a:extLst>
              <a:ext uri="{FF2B5EF4-FFF2-40B4-BE49-F238E27FC236}">
                <a16:creationId xmlns:a16="http://schemas.microsoft.com/office/drawing/2014/main" id="{BAEA7D2D-1717-4D6E-AEC9-236B48988ACB}"/>
              </a:ext>
            </a:extLst>
          </p:cNvPr>
          <p:cNvSpPr/>
          <p:nvPr/>
        </p:nvSpPr>
        <p:spPr>
          <a:xfrm>
            <a:off x="6871439" y="3656730"/>
            <a:ext cx="0" cy="0"/>
          </a:xfrm>
          <a:custGeom>
            <a:avLst/>
            <a:gdLst/>
            <a:ahLst/>
            <a:cxnLst/>
            <a:rect l="l" t="t" r="r" b="b"/>
            <a:pathLst>
              <a:path>
                <a:moveTo>
                  <a:pt x="0" y="0"/>
                </a:moveTo>
                <a:lnTo>
                  <a:pt x="0" y="0"/>
                </a:lnTo>
              </a:path>
            </a:pathLst>
          </a:custGeom>
          <a:ln w="25400">
            <a:solidFill>
              <a:srgbClr val="231F20"/>
            </a:solidFill>
          </a:ln>
        </p:spPr>
        <p:txBody>
          <a:bodyPr wrap="square" lIns="0" tIns="0" rIns="0" bIns="0" rtlCol="0"/>
          <a:lstStyle/>
          <a:p>
            <a:endParaRPr sz="2130"/>
          </a:p>
        </p:txBody>
      </p:sp>
      <p:sp>
        <p:nvSpPr>
          <p:cNvPr id="23" name="object 34">
            <a:extLst>
              <a:ext uri="{FF2B5EF4-FFF2-40B4-BE49-F238E27FC236}">
                <a16:creationId xmlns:a16="http://schemas.microsoft.com/office/drawing/2014/main" id="{3E1CB351-4D2A-47A9-A8A0-E39DFF96D44F}"/>
              </a:ext>
            </a:extLst>
          </p:cNvPr>
          <p:cNvSpPr/>
          <p:nvPr/>
        </p:nvSpPr>
        <p:spPr>
          <a:xfrm>
            <a:off x="7482272" y="3656730"/>
            <a:ext cx="0" cy="0"/>
          </a:xfrm>
          <a:custGeom>
            <a:avLst/>
            <a:gdLst/>
            <a:ahLst/>
            <a:cxnLst/>
            <a:rect l="l" t="t" r="r" b="b"/>
            <a:pathLst>
              <a:path>
                <a:moveTo>
                  <a:pt x="0" y="0"/>
                </a:moveTo>
                <a:lnTo>
                  <a:pt x="0" y="0"/>
                </a:lnTo>
              </a:path>
            </a:pathLst>
          </a:custGeom>
          <a:ln w="25400">
            <a:solidFill>
              <a:srgbClr val="231F20"/>
            </a:solidFill>
          </a:ln>
        </p:spPr>
        <p:txBody>
          <a:bodyPr wrap="square" lIns="0" tIns="0" rIns="0" bIns="0" rtlCol="0"/>
          <a:lstStyle/>
          <a:p>
            <a:endParaRPr sz="2130"/>
          </a:p>
        </p:txBody>
      </p:sp>
      <p:sp>
        <p:nvSpPr>
          <p:cNvPr id="24" name="object 35">
            <a:extLst>
              <a:ext uri="{FF2B5EF4-FFF2-40B4-BE49-F238E27FC236}">
                <a16:creationId xmlns:a16="http://schemas.microsoft.com/office/drawing/2014/main" id="{D3E49656-4799-487F-BFB9-401830C4E235}"/>
              </a:ext>
            </a:extLst>
          </p:cNvPr>
          <p:cNvSpPr/>
          <p:nvPr/>
        </p:nvSpPr>
        <p:spPr>
          <a:xfrm>
            <a:off x="4550883" y="1935280"/>
            <a:ext cx="1689635" cy="288507"/>
          </a:xfrm>
          <a:custGeom>
            <a:avLst/>
            <a:gdLst/>
            <a:ahLst/>
            <a:cxnLst/>
            <a:rect l="l" t="t" r="r" b="b"/>
            <a:pathLst>
              <a:path w="1606550" h="274319">
                <a:moveTo>
                  <a:pt x="107289" y="7924"/>
                </a:moveTo>
                <a:lnTo>
                  <a:pt x="104546" y="7924"/>
                </a:lnTo>
                <a:lnTo>
                  <a:pt x="95588" y="9201"/>
                </a:lnTo>
                <a:lnTo>
                  <a:pt x="87972" y="12877"/>
                </a:lnTo>
                <a:lnTo>
                  <a:pt x="81786" y="18726"/>
                </a:lnTo>
                <a:lnTo>
                  <a:pt x="77114" y="26517"/>
                </a:lnTo>
                <a:lnTo>
                  <a:pt x="2743" y="194462"/>
                </a:lnTo>
                <a:lnTo>
                  <a:pt x="1219" y="197815"/>
                </a:lnTo>
                <a:lnTo>
                  <a:pt x="110" y="200863"/>
                </a:lnTo>
                <a:lnTo>
                  <a:pt x="0" y="204520"/>
                </a:lnTo>
                <a:lnTo>
                  <a:pt x="1666" y="213093"/>
                </a:lnTo>
                <a:lnTo>
                  <a:pt x="6248" y="220065"/>
                </a:lnTo>
                <a:lnTo>
                  <a:pt x="13115" y="224751"/>
                </a:lnTo>
                <a:lnTo>
                  <a:pt x="21640" y="226466"/>
                </a:lnTo>
                <a:lnTo>
                  <a:pt x="28579" y="225466"/>
                </a:lnTo>
                <a:lnTo>
                  <a:pt x="34632" y="222580"/>
                </a:lnTo>
                <a:lnTo>
                  <a:pt x="39600" y="217979"/>
                </a:lnTo>
                <a:lnTo>
                  <a:pt x="43281" y="211835"/>
                </a:lnTo>
                <a:lnTo>
                  <a:pt x="58216" y="176783"/>
                </a:lnTo>
                <a:lnTo>
                  <a:pt x="200959" y="176783"/>
                </a:lnTo>
                <a:lnTo>
                  <a:pt x="182602" y="135331"/>
                </a:lnTo>
                <a:lnTo>
                  <a:pt x="75590" y="135331"/>
                </a:lnTo>
                <a:lnTo>
                  <a:pt x="105155" y="64922"/>
                </a:lnTo>
                <a:lnTo>
                  <a:pt x="151423" y="64922"/>
                </a:lnTo>
                <a:lnTo>
                  <a:pt x="134416" y="26517"/>
                </a:lnTo>
                <a:lnTo>
                  <a:pt x="129792" y="18726"/>
                </a:lnTo>
                <a:lnTo>
                  <a:pt x="123710" y="12877"/>
                </a:lnTo>
                <a:lnTo>
                  <a:pt x="116200" y="9201"/>
                </a:lnTo>
                <a:lnTo>
                  <a:pt x="107289" y="7924"/>
                </a:lnTo>
                <a:close/>
              </a:path>
              <a:path w="1606550" h="274319">
                <a:moveTo>
                  <a:pt x="200959" y="176783"/>
                </a:moveTo>
                <a:lnTo>
                  <a:pt x="152095" y="176783"/>
                </a:lnTo>
                <a:lnTo>
                  <a:pt x="166420" y="210311"/>
                </a:lnTo>
                <a:lnTo>
                  <a:pt x="170202" y="216950"/>
                </a:lnTo>
                <a:lnTo>
                  <a:pt x="175183" y="222046"/>
                </a:lnTo>
                <a:lnTo>
                  <a:pt x="181422" y="225313"/>
                </a:lnTo>
                <a:lnTo>
                  <a:pt x="188976" y="226466"/>
                </a:lnTo>
                <a:lnTo>
                  <a:pt x="197724" y="224699"/>
                </a:lnTo>
                <a:lnTo>
                  <a:pt x="204787" y="219875"/>
                </a:lnTo>
                <a:lnTo>
                  <a:pt x="209507" y="212707"/>
                </a:lnTo>
                <a:lnTo>
                  <a:pt x="211107" y="204520"/>
                </a:lnTo>
                <a:lnTo>
                  <a:pt x="211226" y="200863"/>
                </a:lnTo>
                <a:lnTo>
                  <a:pt x="210311" y="197815"/>
                </a:lnTo>
                <a:lnTo>
                  <a:pt x="208788" y="194462"/>
                </a:lnTo>
                <a:lnTo>
                  <a:pt x="200959" y="176783"/>
                </a:lnTo>
                <a:close/>
              </a:path>
              <a:path w="1606550" h="274319">
                <a:moveTo>
                  <a:pt x="151423" y="64922"/>
                </a:moveTo>
                <a:lnTo>
                  <a:pt x="105155" y="64922"/>
                </a:lnTo>
                <a:lnTo>
                  <a:pt x="134721" y="135331"/>
                </a:lnTo>
                <a:lnTo>
                  <a:pt x="182602" y="135331"/>
                </a:lnTo>
                <a:lnTo>
                  <a:pt x="151423" y="64922"/>
                </a:lnTo>
                <a:close/>
              </a:path>
              <a:path w="1606550" h="274319">
                <a:moveTo>
                  <a:pt x="286816" y="100888"/>
                </a:moveTo>
                <a:lnTo>
                  <a:pt x="240487" y="100888"/>
                </a:lnTo>
                <a:lnTo>
                  <a:pt x="240487" y="203301"/>
                </a:lnTo>
                <a:lnTo>
                  <a:pt x="242306" y="212321"/>
                </a:lnTo>
                <a:lnTo>
                  <a:pt x="247269" y="219684"/>
                </a:lnTo>
                <a:lnTo>
                  <a:pt x="254631" y="224647"/>
                </a:lnTo>
                <a:lnTo>
                  <a:pt x="263652" y="226466"/>
                </a:lnTo>
                <a:lnTo>
                  <a:pt x="272672" y="224647"/>
                </a:lnTo>
                <a:lnTo>
                  <a:pt x="280035" y="219684"/>
                </a:lnTo>
                <a:lnTo>
                  <a:pt x="284997" y="212321"/>
                </a:lnTo>
                <a:lnTo>
                  <a:pt x="286816" y="203301"/>
                </a:lnTo>
                <a:lnTo>
                  <a:pt x="286816" y="100888"/>
                </a:lnTo>
                <a:close/>
              </a:path>
              <a:path w="1606550" h="274319">
                <a:moveTo>
                  <a:pt x="298399" y="0"/>
                </a:moveTo>
                <a:lnTo>
                  <a:pt x="291084" y="0"/>
                </a:lnTo>
                <a:lnTo>
                  <a:pt x="279482" y="800"/>
                </a:lnTo>
                <a:lnTo>
                  <a:pt x="243840" y="29070"/>
                </a:lnTo>
                <a:lnTo>
                  <a:pt x="240487" y="52425"/>
                </a:lnTo>
                <a:lnTo>
                  <a:pt x="240487" y="62788"/>
                </a:lnTo>
                <a:lnTo>
                  <a:pt x="238658" y="62788"/>
                </a:lnTo>
                <a:lnTo>
                  <a:pt x="231157" y="64288"/>
                </a:lnTo>
                <a:lnTo>
                  <a:pt x="225056" y="68389"/>
                </a:lnTo>
                <a:lnTo>
                  <a:pt x="220956" y="74490"/>
                </a:lnTo>
                <a:lnTo>
                  <a:pt x="219456" y="81991"/>
                </a:lnTo>
                <a:lnTo>
                  <a:pt x="220956" y="89444"/>
                </a:lnTo>
                <a:lnTo>
                  <a:pt x="225056" y="95440"/>
                </a:lnTo>
                <a:lnTo>
                  <a:pt x="231157" y="99436"/>
                </a:lnTo>
                <a:lnTo>
                  <a:pt x="238658" y="100888"/>
                </a:lnTo>
                <a:lnTo>
                  <a:pt x="306324" y="100888"/>
                </a:lnTo>
                <a:lnTo>
                  <a:pt x="313824" y="99436"/>
                </a:lnTo>
                <a:lnTo>
                  <a:pt x="319925" y="95440"/>
                </a:lnTo>
                <a:lnTo>
                  <a:pt x="324026" y="89444"/>
                </a:lnTo>
                <a:lnTo>
                  <a:pt x="325526" y="81991"/>
                </a:lnTo>
                <a:lnTo>
                  <a:pt x="324026" y="74537"/>
                </a:lnTo>
                <a:lnTo>
                  <a:pt x="319925" y="68541"/>
                </a:lnTo>
                <a:lnTo>
                  <a:pt x="313824" y="64546"/>
                </a:lnTo>
                <a:lnTo>
                  <a:pt x="306324" y="63093"/>
                </a:lnTo>
                <a:lnTo>
                  <a:pt x="286207" y="63093"/>
                </a:lnTo>
                <a:lnTo>
                  <a:pt x="286207" y="44500"/>
                </a:lnTo>
                <a:lnTo>
                  <a:pt x="292303" y="39014"/>
                </a:lnTo>
                <a:lnTo>
                  <a:pt x="306933" y="39014"/>
                </a:lnTo>
                <a:lnTo>
                  <a:pt x="314258" y="37471"/>
                </a:lnTo>
                <a:lnTo>
                  <a:pt x="320268" y="33299"/>
                </a:lnTo>
                <a:lnTo>
                  <a:pt x="324335" y="27184"/>
                </a:lnTo>
                <a:lnTo>
                  <a:pt x="325780" y="20064"/>
                </a:lnTo>
                <a:lnTo>
                  <a:pt x="325831" y="9448"/>
                </a:lnTo>
                <a:lnTo>
                  <a:pt x="317906" y="2438"/>
                </a:lnTo>
                <a:lnTo>
                  <a:pt x="309981" y="1219"/>
                </a:lnTo>
                <a:lnTo>
                  <a:pt x="304800" y="304"/>
                </a:lnTo>
                <a:lnTo>
                  <a:pt x="298399" y="0"/>
                </a:lnTo>
                <a:close/>
              </a:path>
              <a:path w="1606550" h="274319">
                <a:moveTo>
                  <a:pt x="406908" y="58216"/>
                </a:moveTo>
                <a:lnTo>
                  <a:pt x="378956" y="63736"/>
                </a:lnTo>
                <a:lnTo>
                  <a:pt x="355206" y="79971"/>
                </a:lnTo>
                <a:lnTo>
                  <a:pt x="338713" y="106437"/>
                </a:lnTo>
                <a:lnTo>
                  <a:pt x="332536" y="142646"/>
                </a:lnTo>
                <a:lnTo>
                  <a:pt x="332536" y="143255"/>
                </a:lnTo>
                <a:lnTo>
                  <a:pt x="338799" y="179465"/>
                </a:lnTo>
                <a:lnTo>
                  <a:pt x="355434" y="205930"/>
                </a:lnTo>
                <a:lnTo>
                  <a:pt x="379214" y="222165"/>
                </a:lnTo>
                <a:lnTo>
                  <a:pt x="406908" y="227685"/>
                </a:lnTo>
                <a:lnTo>
                  <a:pt x="423433" y="225685"/>
                </a:lnTo>
                <a:lnTo>
                  <a:pt x="437159" y="220141"/>
                </a:lnTo>
                <a:lnTo>
                  <a:pt x="448484" y="211740"/>
                </a:lnTo>
                <a:lnTo>
                  <a:pt x="457809" y="201167"/>
                </a:lnTo>
                <a:lnTo>
                  <a:pt x="504139" y="201167"/>
                </a:lnTo>
                <a:lnTo>
                  <a:pt x="504139" y="188366"/>
                </a:lnTo>
                <a:lnTo>
                  <a:pt x="418795" y="188366"/>
                </a:lnTo>
                <a:lnTo>
                  <a:pt x="403426" y="185132"/>
                </a:lnTo>
                <a:lnTo>
                  <a:pt x="390715" y="175983"/>
                </a:lnTo>
                <a:lnTo>
                  <a:pt x="382062" y="161748"/>
                </a:lnTo>
                <a:lnTo>
                  <a:pt x="378866" y="143255"/>
                </a:lnTo>
                <a:lnTo>
                  <a:pt x="378866" y="142646"/>
                </a:lnTo>
                <a:lnTo>
                  <a:pt x="382062" y="124025"/>
                </a:lnTo>
                <a:lnTo>
                  <a:pt x="390715" y="109804"/>
                </a:lnTo>
                <a:lnTo>
                  <a:pt x="403426" y="100726"/>
                </a:lnTo>
                <a:lnTo>
                  <a:pt x="418795" y="97535"/>
                </a:lnTo>
                <a:lnTo>
                  <a:pt x="504139" y="97535"/>
                </a:lnTo>
                <a:lnTo>
                  <a:pt x="504139" y="82600"/>
                </a:lnTo>
                <a:lnTo>
                  <a:pt x="457809" y="82600"/>
                </a:lnTo>
                <a:lnTo>
                  <a:pt x="448698" y="73261"/>
                </a:lnTo>
                <a:lnTo>
                  <a:pt x="437502" y="65493"/>
                </a:lnTo>
                <a:lnTo>
                  <a:pt x="423733" y="60183"/>
                </a:lnTo>
                <a:lnTo>
                  <a:pt x="406908" y="58216"/>
                </a:lnTo>
                <a:close/>
              </a:path>
              <a:path w="1606550" h="274319">
                <a:moveTo>
                  <a:pt x="504139" y="201167"/>
                </a:moveTo>
                <a:lnTo>
                  <a:pt x="457809" y="201167"/>
                </a:lnTo>
                <a:lnTo>
                  <a:pt x="457809" y="203301"/>
                </a:lnTo>
                <a:lnTo>
                  <a:pt x="459628" y="212321"/>
                </a:lnTo>
                <a:lnTo>
                  <a:pt x="464591" y="219684"/>
                </a:lnTo>
                <a:lnTo>
                  <a:pt x="471954" y="224647"/>
                </a:lnTo>
                <a:lnTo>
                  <a:pt x="480974" y="226466"/>
                </a:lnTo>
                <a:lnTo>
                  <a:pt x="489994" y="224647"/>
                </a:lnTo>
                <a:lnTo>
                  <a:pt x="497357" y="219684"/>
                </a:lnTo>
                <a:lnTo>
                  <a:pt x="502319" y="212321"/>
                </a:lnTo>
                <a:lnTo>
                  <a:pt x="504139" y="203301"/>
                </a:lnTo>
                <a:lnTo>
                  <a:pt x="504139" y="201167"/>
                </a:lnTo>
                <a:close/>
              </a:path>
              <a:path w="1606550" h="274319">
                <a:moveTo>
                  <a:pt x="504139" y="97535"/>
                </a:moveTo>
                <a:lnTo>
                  <a:pt x="418795" y="97535"/>
                </a:lnTo>
                <a:lnTo>
                  <a:pt x="434116" y="100769"/>
                </a:lnTo>
                <a:lnTo>
                  <a:pt x="446722" y="109918"/>
                </a:lnTo>
                <a:lnTo>
                  <a:pt x="455271" y="124153"/>
                </a:lnTo>
                <a:lnTo>
                  <a:pt x="458419" y="142646"/>
                </a:lnTo>
                <a:lnTo>
                  <a:pt x="458419" y="143255"/>
                </a:lnTo>
                <a:lnTo>
                  <a:pt x="455271" y="161748"/>
                </a:lnTo>
                <a:lnTo>
                  <a:pt x="446722" y="175983"/>
                </a:lnTo>
                <a:lnTo>
                  <a:pt x="434116" y="185132"/>
                </a:lnTo>
                <a:lnTo>
                  <a:pt x="418795" y="188366"/>
                </a:lnTo>
                <a:lnTo>
                  <a:pt x="504139" y="188366"/>
                </a:lnTo>
                <a:lnTo>
                  <a:pt x="504139" y="97535"/>
                </a:lnTo>
                <a:close/>
              </a:path>
              <a:path w="1606550" h="274319">
                <a:moveTo>
                  <a:pt x="480974" y="304"/>
                </a:moveTo>
                <a:lnTo>
                  <a:pt x="471954" y="2124"/>
                </a:lnTo>
                <a:lnTo>
                  <a:pt x="464591" y="7086"/>
                </a:lnTo>
                <a:lnTo>
                  <a:pt x="459628" y="14449"/>
                </a:lnTo>
                <a:lnTo>
                  <a:pt x="457809" y="23469"/>
                </a:lnTo>
                <a:lnTo>
                  <a:pt x="457809" y="82600"/>
                </a:lnTo>
                <a:lnTo>
                  <a:pt x="504139" y="82600"/>
                </a:lnTo>
                <a:lnTo>
                  <a:pt x="504139" y="23469"/>
                </a:lnTo>
                <a:lnTo>
                  <a:pt x="502319" y="14449"/>
                </a:lnTo>
                <a:lnTo>
                  <a:pt x="497357" y="7086"/>
                </a:lnTo>
                <a:lnTo>
                  <a:pt x="489994" y="2124"/>
                </a:lnTo>
                <a:lnTo>
                  <a:pt x="480974" y="304"/>
                </a:lnTo>
                <a:close/>
              </a:path>
              <a:path w="1606550" h="274319">
                <a:moveTo>
                  <a:pt x="612330" y="58216"/>
                </a:moveTo>
                <a:lnTo>
                  <a:pt x="579650" y="64946"/>
                </a:lnTo>
                <a:lnTo>
                  <a:pt x="554113" y="83248"/>
                </a:lnTo>
                <a:lnTo>
                  <a:pt x="537492" y="110294"/>
                </a:lnTo>
                <a:lnTo>
                  <a:pt x="531558" y="143255"/>
                </a:lnTo>
                <a:lnTo>
                  <a:pt x="531558" y="143865"/>
                </a:lnTo>
                <a:lnTo>
                  <a:pt x="537992" y="178146"/>
                </a:lnTo>
                <a:lnTo>
                  <a:pt x="555828" y="204825"/>
                </a:lnTo>
                <a:lnTo>
                  <a:pt x="582864" y="222132"/>
                </a:lnTo>
                <a:lnTo>
                  <a:pt x="616902" y="228295"/>
                </a:lnTo>
                <a:lnTo>
                  <a:pt x="633776" y="226914"/>
                </a:lnTo>
                <a:lnTo>
                  <a:pt x="673595" y="208483"/>
                </a:lnTo>
                <a:lnTo>
                  <a:pt x="679691" y="200863"/>
                </a:lnTo>
                <a:lnTo>
                  <a:pt x="679691" y="194767"/>
                </a:lnTo>
                <a:lnTo>
                  <a:pt x="679007" y="191109"/>
                </a:lnTo>
                <a:lnTo>
                  <a:pt x="617512" y="191109"/>
                </a:lnTo>
                <a:lnTo>
                  <a:pt x="603172" y="189066"/>
                </a:lnTo>
                <a:lnTo>
                  <a:pt x="591489" y="182994"/>
                </a:lnTo>
                <a:lnTo>
                  <a:pt x="582836" y="172978"/>
                </a:lnTo>
                <a:lnTo>
                  <a:pt x="577583" y="159105"/>
                </a:lnTo>
                <a:lnTo>
                  <a:pt x="669328" y="159105"/>
                </a:lnTo>
                <a:lnTo>
                  <a:pt x="677852" y="157514"/>
                </a:lnTo>
                <a:lnTo>
                  <a:pt x="684720" y="153009"/>
                </a:lnTo>
                <a:lnTo>
                  <a:pt x="689302" y="145989"/>
                </a:lnTo>
                <a:lnTo>
                  <a:pt x="690968" y="136855"/>
                </a:lnTo>
                <a:lnTo>
                  <a:pt x="689803" y="130149"/>
                </a:lnTo>
                <a:lnTo>
                  <a:pt x="576973" y="130149"/>
                </a:lnTo>
                <a:lnTo>
                  <a:pt x="581340" y="115847"/>
                </a:lnTo>
                <a:lnTo>
                  <a:pt x="588822" y="104889"/>
                </a:lnTo>
                <a:lnTo>
                  <a:pt x="599219" y="97874"/>
                </a:lnTo>
                <a:lnTo>
                  <a:pt x="612330" y="95402"/>
                </a:lnTo>
                <a:lnTo>
                  <a:pt x="678017" y="95402"/>
                </a:lnTo>
                <a:lnTo>
                  <a:pt x="672109" y="84848"/>
                </a:lnTo>
                <a:lnTo>
                  <a:pt x="647634" y="65746"/>
                </a:lnTo>
                <a:lnTo>
                  <a:pt x="612330" y="58216"/>
                </a:lnTo>
                <a:close/>
              </a:path>
              <a:path w="1606550" h="274319">
                <a:moveTo>
                  <a:pt x="661708" y="176479"/>
                </a:moveTo>
                <a:lnTo>
                  <a:pt x="656831" y="176479"/>
                </a:lnTo>
                <a:lnTo>
                  <a:pt x="653783" y="177698"/>
                </a:lnTo>
                <a:lnTo>
                  <a:pt x="650430" y="180136"/>
                </a:lnTo>
                <a:lnTo>
                  <a:pt x="643101" y="184808"/>
                </a:lnTo>
                <a:lnTo>
                  <a:pt x="635228" y="188252"/>
                </a:lnTo>
                <a:lnTo>
                  <a:pt x="626727" y="190380"/>
                </a:lnTo>
                <a:lnTo>
                  <a:pt x="617512" y="191109"/>
                </a:lnTo>
                <a:lnTo>
                  <a:pt x="679007" y="191109"/>
                </a:lnTo>
                <a:lnTo>
                  <a:pt x="678338" y="187537"/>
                </a:lnTo>
                <a:lnTo>
                  <a:pt x="674585" y="181736"/>
                </a:lnTo>
                <a:lnTo>
                  <a:pt x="668889" y="177879"/>
                </a:lnTo>
                <a:lnTo>
                  <a:pt x="661708" y="176479"/>
                </a:lnTo>
                <a:close/>
              </a:path>
              <a:path w="1606550" h="274319">
                <a:moveTo>
                  <a:pt x="678017" y="95402"/>
                </a:moveTo>
                <a:lnTo>
                  <a:pt x="612330" y="95402"/>
                </a:lnTo>
                <a:lnTo>
                  <a:pt x="625555" y="97916"/>
                </a:lnTo>
                <a:lnTo>
                  <a:pt x="635838" y="105003"/>
                </a:lnTo>
                <a:lnTo>
                  <a:pt x="642977" y="115976"/>
                </a:lnTo>
                <a:lnTo>
                  <a:pt x="646772" y="130149"/>
                </a:lnTo>
                <a:lnTo>
                  <a:pt x="689803" y="130149"/>
                </a:lnTo>
                <a:lnTo>
                  <a:pt x="686354" y="110294"/>
                </a:lnTo>
                <a:lnTo>
                  <a:pt x="678017" y="95402"/>
                </a:lnTo>
                <a:close/>
              </a:path>
              <a:path w="1606550" h="274319">
                <a:moveTo>
                  <a:pt x="745528" y="304"/>
                </a:moveTo>
                <a:lnTo>
                  <a:pt x="736507" y="2124"/>
                </a:lnTo>
                <a:lnTo>
                  <a:pt x="729145" y="7086"/>
                </a:lnTo>
                <a:lnTo>
                  <a:pt x="724182" y="14449"/>
                </a:lnTo>
                <a:lnTo>
                  <a:pt x="722363" y="23469"/>
                </a:lnTo>
                <a:lnTo>
                  <a:pt x="722363" y="203301"/>
                </a:lnTo>
                <a:lnTo>
                  <a:pt x="724182" y="212321"/>
                </a:lnTo>
                <a:lnTo>
                  <a:pt x="729145" y="219684"/>
                </a:lnTo>
                <a:lnTo>
                  <a:pt x="736507" y="224647"/>
                </a:lnTo>
                <a:lnTo>
                  <a:pt x="745528" y="226466"/>
                </a:lnTo>
                <a:lnTo>
                  <a:pt x="754548" y="224647"/>
                </a:lnTo>
                <a:lnTo>
                  <a:pt x="761911" y="219684"/>
                </a:lnTo>
                <a:lnTo>
                  <a:pt x="766873" y="212321"/>
                </a:lnTo>
                <a:lnTo>
                  <a:pt x="768692" y="203301"/>
                </a:lnTo>
                <a:lnTo>
                  <a:pt x="768692" y="23469"/>
                </a:lnTo>
                <a:lnTo>
                  <a:pt x="766873" y="14449"/>
                </a:lnTo>
                <a:lnTo>
                  <a:pt x="761911" y="7086"/>
                </a:lnTo>
                <a:lnTo>
                  <a:pt x="754548" y="2124"/>
                </a:lnTo>
                <a:lnTo>
                  <a:pt x="745528" y="304"/>
                </a:lnTo>
                <a:close/>
              </a:path>
              <a:path w="1606550" h="274319">
                <a:moveTo>
                  <a:pt x="831481" y="609"/>
                </a:moveTo>
                <a:lnTo>
                  <a:pt x="821261" y="2105"/>
                </a:lnTo>
                <a:lnTo>
                  <a:pt x="813041" y="6400"/>
                </a:lnTo>
                <a:lnTo>
                  <a:pt x="807564" y="13211"/>
                </a:lnTo>
                <a:lnTo>
                  <a:pt x="805573" y="22250"/>
                </a:lnTo>
                <a:lnTo>
                  <a:pt x="805573" y="22859"/>
                </a:lnTo>
                <a:lnTo>
                  <a:pt x="807564" y="31946"/>
                </a:lnTo>
                <a:lnTo>
                  <a:pt x="813041" y="38861"/>
                </a:lnTo>
                <a:lnTo>
                  <a:pt x="821261" y="43262"/>
                </a:lnTo>
                <a:lnTo>
                  <a:pt x="831481" y="44805"/>
                </a:lnTo>
                <a:lnTo>
                  <a:pt x="841702" y="43262"/>
                </a:lnTo>
                <a:lnTo>
                  <a:pt x="849922" y="38861"/>
                </a:lnTo>
                <a:lnTo>
                  <a:pt x="855398" y="31946"/>
                </a:lnTo>
                <a:lnTo>
                  <a:pt x="857389" y="22859"/>
                </a:lnTo>
                <a:lnTo>
                  <a:pt x="857389" y="22250"/>
                </a:lnTo>
                <a:lnTo>
                  <a:pt x="855398" y="13211"/>
                </a:lnTo>
                <a:lnTo>
                  <a:pt x="849922" y="6400"/>
                </a:lnTo>
                <a:lnTo>
                  <a:pt x="841702" y="2105"/>
                </a:lnTo>
                <a:lnTo>
                  <a:pt x="831481" y="609"/>
                </a:lnTo>
                <a:close/>
              </a:path>
              <a:path w="1606550" h="274319">
                <a:moveTo>
                  <a:pt x="831481" y="59435"/>
                </a:moveTo>
                <a:lnTo>
                  <a:pt x="822461" y="61255"/>
                </a:lnTo>
                <a:lnTo>
                  <a:pt x="815098" y="66217"/>
                </a:lnTo>
                <a:lnTo>
                  <a:pt x="810136" y="73580"/>
                </a:lnTo>
                <a:lnTo>
                  <a:pt x="808316" y="82600"/>
                </a:lnTo>
                <a:lnTo>
                  <a:pt x="808316" y="203301"/>
                </a:lnTo>
                <a:lnTo>
                  <a:pt x="810136" y="212321"/>
                </a:lnTo>
                <a:lnTo>
                  <a:pt x="815098" y="219684"/>
                </a:lnTo>
                <a:lnTo>
                  <a:pt x="822461" y="224647"/>
                </a:lnTo>
                <a:lnTo>
                  <a:pt x="831481" y="226466"/>
                </a:lnTo>
                <a:lnTo>
                  <a:pt x="840501" y="224647"/>
                </a:lnTo>
                <a:lnTo>
                  <a:pt x="847864" y="219684"/>
                </a:lnTo>
                <a:lnTo>
                  <a:pt x="852827" y="212321"/>
                </a:lnTo>
                <a:lnTo>
                  <a:pt x="854646" y="203301"/>
                </a:lnTo>
                <a:lnTo>
                  <a:pt x="854646" y="82600"/>
                </a:lnTo>
                <a:lnTo>
                  <a:pt x="852827" y="73580"/>
                </a:lnTo>
                <a:lnTo>
                  <a:pt x="847864" y="66217"/>
                </a:lnTo>
                <a:lnTo>
                  <a:pt x="840501" y="61255"/>
                </a:lnTo>
                <a:lnTo>
                  <a:pt x="831481" y="59435"/>
                </a:lnTo>
                <a:close/>
              </a:path>
              <a:path w="1606550" h="274319">
                <a:moveTo>
                  <a:pt x="915301" y="59435"/>
                </a:moveTo>
                <a:lnTo>
                  <a:pt x="906279" y="61255"/>
                </a:lnTo>
                <a:lnTo>
                  <a:pt x="898912" y="66217"/>
                </a:lnTo>
                <a:lnTo>
                  <a:pt x="893945" y="73580"/>
                </a:lnTo>
                <a:lnTo>
                  <a:pt x="892124" y="82600"/>
                </a:lnTo>
                <a:lnTo>
                  <a:pt x="892124" y="203301"/>
                </a:lnTo>
                <a:lnTo>
                  <a:pt x="893945" y="212321"/>
                </a:lnTo>
                <a:lnTo>
                  <a:pt x="898912" y="219684"/>
                </a:lnTo>
                <a:lnTo>
                  <a:pt x="906279" y="224647"/>
                </a:lnTo>
                <a:lnTo>
                  <a:pt x="915301" y="226466"/>
                </a:lnTo>
                <a:lnTo>
                  <a:pt x="924321" y="224647"/>
                </a:lnTo>
                <a:lnTo>
                  <a:pt x="931684" y="219684"/>
                </a:lnTo>
                <a:lnTo>
                  <a:pt x="936647" y="212321"/>
                </a:lnTo>
                <a:lnTo>
                  <a:pt x="938466" y="203301"/>
                </a:lnTo>
                <a:lnTo>
                  <a:pt x="938466" y="133502"/>
                </a:lnTo>
                <a:lnTo>
                  <a:pt x="940504" y="119052"/>
                </a:lnTo>
                <a:lnTo>
                  <a:pt x="946313" y="108661"/>
                </a:lnTo>
                <a:lnTo>
                  <a:pt x="955434" y="102384"/>
                </a:lnTo>
                <a:lnTo>
                  <a:pt x="967409" y="100279"/>
                </a:lnTo>
                <a:lnTo>
                  <a:pt x="1039045" y="100279"/>
                </a:lnTo>
                <a:lnTo>
                  <a:pt x="1038055" y="93578"/>
                </a:lnTo>
                <a:lnTo>
                  <a:pt x="1032854" y="84429"/>
                </a:lnTo>
                <a:lnTo>
                  <a:pt x="938466" y="84429"/>
                </a:lnTo>
                <a:lnTo>
                  <a:pt x="938466" y="82600"/>
                </a:lnTo>
                <a:lnTo>
                  <a:pt x="936647" y="73580"/>
                </a:lnTo>
                <a:lnTo>
                  <a:pt x="931684" y="66217"/>
                </a:lnTo>
                <a:lnTo>
                  <a:pt x="924321" y="61255"/>
                </a:lnTo>
                <a:lnTo>
                  <a:pt x="915301" y="59435"/>
                </a:lnTo>
                <a:close/>
              </a:path>
              <a:path w="1606550" h="274319">
                <a:moveTo>
                  <a:pt x="1039045" y="100279"/>
                </a:moveTo>
                <a:lnTo>
                  <a:pt x="967409" y="100279"/>
                </a:lnTo>
                <a:lnTo>
                  <a:pt x="979251" y="102384"/>
                </a:lnTo>
                <a:lnTo>
                  <a:pt x="988066" y="108661"/>
                </a:lnTo>
                <a:lnTo>
                  <a:pt x="993566" y="119052"/>
                </a:lnTo>
                <a:lnTo>
                  <a:pt x="995464" y="133502"/>
                </a:lnTo>
                <a:lnTo>
                  <a:pt x="995464" y="203301"/>
                </a:lnTo>
                <a:lnTo>
                  <a:pt x="997283" y="212321"/>
                </a:lnTo>
                <a:lnTo>
                  <a:pt x="1002245" y="219684"/>
                </a:lnTo>
                <a:lnTo>
                  <a:pt x="1009608" y="224647"/>
                </a:lnTo>
                <a:lnTo>
                  <a:pt x="1018628" y="226466"/>
                </a:lnTo>
                <a:lnTo>
                  <a:pt x="1027649" y="224647"/>
                </a:lnTo>
                <a:lnTo>
                  <a:pt x="1035011" y="219684"/>
                </a:lnTo>
                <a:lnTo>
                  <a:pt x="1039974" y="212321"/>
                </a:lnTo>
                <a:lnTo>
                  <a:pt x="1041793" y="203301"/>
                </a:lnTo>
                <a:lnTo>
                  <a:pt x="1041793" y="118871"/>
                </a:lnTo>
                <a:lnTo>
                  <a:pt x="1039045" y="100279"/>
                </a:lnTo>
                <a:close/>
              </a:path>
              <a:path w="1606550" h="274319">
                <a:moveTo>
                  <a:pt x="986320" y="58216"/>
                </a:moveTo>
                <a:lnTo>
                  <a:pt x="970441" y="60383"/>
                </a:lnTo>
                <a:lnTo>
                  <a:pt x="957592" y="66179"/>
                </a:lnTo>
                <a:lnTo>
                  <a:pt x="947143" y="74547"/>
                </a:lnTo>
                <a:lnTo>
                  <a:pt x="938466" y="84429"/>
                </a:lnTo>
                <a:lnTo>
                  <a:pt x="1032854" y="84429"/>
                </a:lnTo>
                <a:lnTo>
                  <a:pt x="1027201" y="74485"/>
                </a:lnTo>
                <a:lnTo>
                  <a:pt x="1009775" y="62422"/>
                </a:lnTo>
                <a:lnTo>
                  <a:pt x="986320" y="58216"/>
                </a:lnTo>
                <a:close/>
              </a:path>
              <a:path w="1606550" h="274319">
                <a:moveTo>
                  <a:pt x="1098169" y="225856"/>
                </a:moveTo>
                <a:lnTo>
                  <a:pt x="1095121" y="225856"/>
                </a:lnTo>
                <a:lnTo>
                  <a:pt x="1087796" y="227352"/>
                </a:lnTo>
                <a:lnTo>
                  <a:pt x="1081786" y="231419"/>
                </a:lnTo>
                <a:lnTo>
                  <a:pt x="1077718" y="237429"/>
                </a:lnTo>
                <a:lnTo>
                  <a:pt x="1076223" y="244754"/>
                </a:lnTo>
                <a:lnTo>
                  <a:pt x="1076223" y="253288"/>
                </a:lnTo>
                <a:lnTo>
                  <a:pt x="1118285" y="271233"/>
                </a:lnTo>
                <a:lnTo>
                  <a:pt x="1149070" y="274015"/>
                </a:lnTo>
                <a:lnTo>
                  <a:pt x="1171301" y="272729"/>
                </a:lnTo>
                <a:lnTo>
                  <a:pt x="1219479" y="252069"/>
                </a:lnTo>
                <a:lnTo>
                  <a:pt x="1229930" y="237134"/>
                </a:lnTo>
                <a:lnTo>
                  <a:pt x="1147851" y="237134"/>
                </a:lnTo>
                <a:lnTo>
                  <a:pt x="1135359" y="236467"/>
                </a:lnTo>
                <a:lnTo>
                  <a:pt x="1123810" y="234543"/>
                </a:lnTo>
                <a:lnTo>
                  <a:pt x="1113004" y="231476"/>
                </a:lnTo>
                <a:lnTo>
                  <a:pt x="1102674" y="227352"/>
                </a:lnTo>
                <a:lnTo>
                  <a:pt x="1100607" y="226466"/>
                </a:lnTo>
                <a:lnTo>
                  <a:pt x="1098169" y="225856"/>
                </a:lnTo>
                <a:close/>
              </a:path>
              <a:path w="1606550" h="274319">
                <a:moveTo>
                  <a:pt x="1240205" y="184708"/>
                </a:moveTo>
                <a:lnTo>
                  <a:pt x="1194485" y="184708"/>
                </a:lnTo>
                <a:lnTo>
                  <a:pt x="1194485" y="192633"/>
                </a:lnTo>
                <a:lnTo>
                  <a:pt x="1191656" y="211931"/>
                </a:lnTo>
                <a:lnTo>
                  <a:pt x="1183055" y="225856"/>
                </a:lnTo>
                <a:lnTo>
                  <a:pt x="1168511" y="234295"/>
                </a:lnTo>
                <a:lnTo>
                  <a:pt x="1147851" y="237134"/>
                </a:lnTo>
                <a:lnTo>
                  <a:pt x="1229930" y="237134"/>
                </a:lnTo>
                <a:lnTo>
                  <a:pt x="1234986" y="225742"/>
                </a:lnTo>
                <a:lnTo>
                  <a:pt x="1238896" y="208221"/>
                </a:lnTo>
                <a:lnTo>
                  <a:pt x="1240205" y="187756"/>
                </a:lnTo>
                <a:lnTo>
                  <a:pt x="1240205" y="184708"/>
                </a:lnTo>
                <a:close/>
              </a:path>
              <a:path w="1606550" h="274319">
                <a:moveTo>
                  <a:pt x="1141145" y="58216"/>
                </a:moveTo>
                <a:lnTo>
                  <a:pt x="1113994" y="63265"/>
                </a:lnTo>
                <a:lnTo>
                  <a:pt x="1090815" y="78028"/>
                </a:lnTo>
                <a:lnTo>
                  <a:pt x="1074666" y="101936"/>
                </a:lnTo>
                <a:lnTo>
                  <a:pt x="1068603" y="134416"/>
                </a:lnTo>
                <a:lnTo>
                  <a:pt x="1068603" y="135026"/>
                </a:lnTo>
                <a:lnTo>
                  <a:pt x="1074580" y="167378"/>
                </a:lnTo>
                <a:lnTo>
                  <a:pt x="1090587" y="191300"/>
                </a:lnTo>
                <a:lnTo>
                  <a:pt x="1113737" y="206135"/>
                </a:lnTo>
                <a:lnTo>
                  <a:pt x="1141145" y="211226"/>
                </a:lnTo>
                <a:lnTo>
                  <a:pt x="1157966" y="209397"/>
                </a:lnTo>
                <a:lnTo>
                  <a:pt x="1171930" y="204139"/>
                </a:lnTo>
                <a:lnTo>
                  <a:pt x="1183836" y="195795"/>
                </a:lnTo>
                <a:lnTo>
                  <a:pt x="1194485" y="184708"/>
                </a:lnTo>
                <a:lnTo>
                  <a:pt x="1240205" y="184708"/>
                </a:lnTo>
                <a:lnTo>
                  <a:pt x="1240205" y="172821"/>
                </a:lnTo>
                <a:lnTo>
                  <a:pt x="1154557" y="172821"/>
                </a:lnTo>
                <a:lnTo>
                  <a:pt x="1138850" y="170087"/>
                </a:lnTo>
                <a:lnTo>
                  <a:pt x="1126286" y="162382"/>
                </a:lnTo>
                <a:lnTo>
                  <a:pt x="1117952" y="150447"/>
                </a:lnTo>
                <a:lnTo>
                  <a:pt x="1114933" y="135026"/>
                </a:lnTo>
                <a:lnTo>
                  <a:pt x="1114933" y="134416"/>
                </a:lnTo>
                <a:lnTo>
                  <a:pt x="1117952" y="119124"/>
                </a:lnTo>
                <a:lnTo>
                  <a:pt x="1126286" y="107175"/>
                </a:lnTo>
                <a:lnTo>
                  <a:pt x="1138850" y="99398"/>
                </a:lnTo>
                <a:lnTo>
                  <a:pt x="1154557" y="96621"/>
                </a:lnTo>
                <a:lnTo>
                  <a:pt x="1240205" y="96621"/>
                </a:lnTo>
                <a:lnTo>
                  <a:pt x="1240205" y="82600"/>
                </a:lnTo>
                <a:lnTo>
                  <a:pt x="1193876" y="82600"/>
                </a:lnTo>
                <a:lnTo>
                  <a:pt x="1183922" y="73004"/>
                </a:lnTo>
                <a:lnTo>
                  <a:pt x="1172311" y="65265"/>
                </a:lnTo>
                <a:lnTo>
                  <a:pt x="1158300" y="60097"/>
                </a:lnTo>
                <a:lnTo>
                  <a:pt x="1141145" y="58216"/>
                </a:lnTo>
                <a:close/>
              </a:path>
              <a:path w="1606550" h="274319">
                <a:moveTo>
                  <a:pt x="1240205" y="96621"/>
                </a:moveTo>
                <a:lnTo>
                  <a:pt x="1154557" y="96621"/>
                </a:lnTo>
                <a:lnTo>
                  <a:pt x="1170311" y="99398"/>
                </a:lnTo>
                <a:lnTo>
                  <a:pt x="1182979" y="107175"/>
                </a:lnTo>
                <a:lnTo>
                  <a:pt x="1191418" y="119124"/>
                </a:lnTo>
                <a:lnTo>
                  <a:pt x="1194485" y="134416"/>
                </a:lnTo>
                <a:lnTo>
                  <a:pt x="1194485" y="135026"/>
                </a:lnTo>
                <a:lnTo>
                  <a:pt x="1191418" y="150318"/>
                </a:lnTo>
                <a:lnTo>
                  <a:pt x="1182979" y="162267"/>
                </a:lnTo>
                <a:lnTo>
                  <a:pt x="1170311" y="170045"/>
                </a:lnTo>
                <a:lnTo>
                  <a:pt x="1154557" y="172821"/>
                </a:lnTo>
                <a:lnTo>
                  <a:pt x="1240205" y="172821"/>
                </a:lnTo>
                <a:lnTo>
                  <a:pt x="1240205" y="96621"/>
                </a:lnTo>
                <a:close/>
              </a:path>
              <a:path w="1606550" h="274319">
                <a:moveTo>
                  <a:pt x="1217041" y="59435"/>
                </a:moveTo>
                <a:lnTo>
                  <a:pt x="1208013" y="61255"/>
                </a:lnTo>
                <a:lnTo>
                  <a:pt x="1200658" y="66179"/>
                </a:lnTo>
                <a:lnTo>
                  <a:pt x="1195695" y="73452"/>
                </a:lnTo>
                <a:lnTo>
                  <a:pt x="1193876" y="82295"/>
                </a:lnTo>
                <a:lnTo>
                  <a:pt x="1193876" y="82600"/>
                </a:lnTo>
                <a:lnTo>
                  <a:pt x="1240205" y="82600"/>
                </a:lnTo>
                <a:lnTo>
                  <a:pt x="1238386" y="73580"/>
                </a:lnTo>
                <a:lnTo>
                  <a:pt x="1233424" y="66217"/>
                </a:lnTo>
                <a:lnTo>
                  <a:pt x="1226037" y="61250"/>
                </a:lnTo>
                <a:lnTo>
                  <a:pt x="1217041" y="59435"/>
                </a:lnTo>
                <a:close/>
              </a:path>
              <a:path w="1606550" h="274319">
                <a:moveTo>
                  <a:pt x="1348409" y="58216"/>
                </a:moveTo>
                <a:lnTo>
                  <a:pt x="1315729" y="64946"/>
                </a:lnTo>
                <a:lnTo>
                  <a:pt x="1290193" y="83248"/>
                </a:lnTo>
                <a:lnTo>
                  <a:pt x="1273571" y="110294"/>
                </a:lnTo>
                <a:lnTo>
                  <a:pt x="1267637" y="143255"/>
                </a:lnTo>
                <a:lnTo>
                  <a:pt x="1267637" y="143865"/>
                </a:lnTo>
                <a:lnTo>
                  <a:pt x="1274071" y="178146"/>
                </a:lnTo>
                <a:lnTo>
                  <a:pt x="1291907" y="204825"/>
                </a:lnTo>
                <a:lnTo>
                  <a:pt x="1318944" y="222132"/>
                </a:lnTo>
                <a:lnTo>
                  <a:pt x="1352981" y="228295"/>
                </a:lnTo>
                <a:lnTo>
                  <a:pt x="1369855" y="226914"/>
                </a:lnTo>
                <a:lnTo>
                  <a:pt x="1409674" y="208483"/>
                </a:lnTo>
                <a:lnTo>
                  <a:pt x="1415770" y="200863"/>
                </a:lnTo>
                <a:lnTo>
                  <a:pt x="1415770" y="194767"/>
                </a:lnTo>
                <a:lnTo>
                  <a:pt x="1415086" y="191109"/>
                </a:lnTo>
                <a:lnTo>
                  <a:pt x="1353591" y="191109"/>
                </a:lnTo>
                <a:lnTo>
                  <a:pt x="1339251" y="189066"/>
                </a:lnTo>
                <a:lnTo>
                  <a:pt x="1327569" y="182994"/>
                </a:lnTo>
                <a:lnTo>
                  <a:pt x="1318915" y="172978"/>
                </a:lnTo>
                <a:lnTo>
                  <a:pt x="1313662" y="159105"/>
                </a:lnTo>
                <a:lnTo>
                  <a:pt x="1405407" y="159105"/>
                </a:lnTo>
                <a:lnTo>
                  <a:pt x="1413932" y="157514"/>
                </a:lnTo>
                <a:lnTo>
                  <a:pt x="1420799" y="153009"/>
                </a:lnTo>
                <a:lnTo>
                  <a:pt x="1425381" y="145989"/>
                </a:lnTo>
                <a:lnTo>
                  <a:pt x="1427048" y="136855"/>
                </a:lnTo>
                <a:lnTo>
                  <a:pt x="1425883" y="130149"/>
                </a:lnTo>
                <a:lnTo>
                  <a:pt x="1313053" y="130149"/>
                </a:lnTo>
                <a:lnTo>
                  <a:pt x="1317420" y="115847"/>
                </a:lnTo>
                <a:lnTo>
                  <a:pt x="1324902" y="104889"/>
                </a:lnTo>
                <a:lnTo>
                  <a:pt x="1335298" y="97874"/>
                </a:lnTo>
                <a:lnTo>
                  <a:pt x="1348409" y="95402"/>
                </a:lnTo>
                <a:lnTo>
                  <a:pt x="1414096" y="95402"/>
                </a:lnTo>
                <a:lnTo>
                  <a:pt x="1408188" y="84848"/>
                </a:lnTo>
                <a:lnTo>
                  <a:pt x="1383714" y="65746"/>
                </a:lnTo>
                <a:lnTo>
                  <a:pt x="1348409" y="58216"/>
                </a:lnTo>
                <a:close/>
              </a:path>
              <a:path w="1606550" h="274319">
                <a:moveTo>
                  <a:pt x="1397787" y="176479"/>
                </a:moveTo>
                <a:lnTo>
                  <a:pt x="1392910" y="176479"/>
                </a:lnTo>
                <a:lnTo>
                  <a:pt x="1389862" y="177698"/>
                </a:lnTo>
                <a:lnTo>
                  <a:pt x="1386509" y="180136"/>
                </a:lnTo>
                <a:lnTo>
                  <a:pt x="1379180" y="184808"/>
                </a:lnTo>
                <a:lnTo>
                  <a:pt x="1371307" y="188252"/>
                </a:lnTo>
                <a:lnTo>
                  <a:pt x="1362806" y="190380"/>
                </a:lnTo>
                <a:lnTo>
                  <a:pt x="1353591" y="191109"/>
                </a:lnTo>
                <a:lnTo>
                  <a:pt x="1415086" y="191109"/>
                </a:lnTo>
                <a:lnTo>
                  <a:pt x="1414418" y="187537"/>
                </a:lnTo>
                <a:lnTo>
                  <a:pt x="1410665" y="181736"/>
                </a:lnTo>
                <a:lnTo>
                  <a:pt x="1404969" y="177879"/>
                </a:lnTo>
                <a:lnTo>
                  <a:pt x="1397787" y="176479"/>
                </a:lnTo>
                <a:close/>
              </a:path>
              <a:path w="1606550" h="274319">
                <a:moveTo>
                  <a:pt x="1414096" y="95402"/>
                </a:moveTo>
                <a:lnTo>
                  <a:pt x="1348409" y="95402"/>
                </a:lnTo>
                <a:lnTo>
                  <a:pt x="1361635" y="97916"/>
                </a:lnTo>
                <a:lnTo>
                  <a:pt x="1371917" y="105003"/>
                </a:lnTo>
                <a:lnTo>
                  <a:pt x="1379056" y="115976"/>
                </a:lnTo>
                <a:lnTo>
                  <a:pt x="1382852" y="130149"/>
                </a:lnTo>
                <a:lnTo>
                  <a:pt x="1425883" y="130149"/>
                </a:lnTo>
                <a:lnTo>
                  <a:pt x="1422433" y="110294"/>
                </a:lnTo>
                <a:lnTo>
                  <a:pt x="1414096" y="95402"/>
                </a:lnTo>
                <a:close/>
              </a:path>
              <a:path w="1606550" h="274319">
                <a:moveTo>
                  <a:pt x="1479473" y="59435"/>
                </a:moveTo>
                <a:lnTo>
                  <a:pt x="1470453" y="61255"/>
                </a:lnTo>
                <a:lnTo>
                  <a:pt x="1463090" y="66217"/>
                </a:lnTo>
                <a:lnTo>
                  <a:pt x="1458128" y="73580"/>
                </a:lnTo>
                <a:lnTo>
                  <a:pt x="1456309" y="82600"/>
                </a:lnTo>
                <a:lnTo>
                  <a:pt x="1456309" y="203301"/>
                </a:lnTo>
                <a:lnTo>
                  <a:pt x="1458128" y="212321"/>
                </a:lnTo>
                <a:lnTo>
                  <a:pt x="1463090" y="219684"/>
                </a:lnTo>
                <a:lnTo>
                  <a:pt x="1470453" y="224647"/>
                </a:lnTo>
                <a:lnTo>
                  <a:pt x="1479473" y="226466"/>
                </a:lnTo>
                <a:lnTo>
                  <a:pt x="1488493" y="224647"/>
                </a:lnTo>
                <a:lnTo>
                  <a:pt x="1495856" y="219684"/>
                </a:lnTo>
                <a:lnTo>
                  <a:pt x="1500819" y="212321"/>
                </a:lnTo>
                <a:lnTo>
                  <a:pt x="1502638" y="203301"/>
                </a:lnTo>
                <a:lnTo>
                  <a:pt x="1502638" y="133502"/>
                </a:lnTo>
                <a:lnTo>
                  <a:pt x="1504676" y="119052"/>
                </a:lnTo>
                <a:lnTo>
                  <a:pt x="1510487" y="108661"/>
                </a:lnTo>
                <a:lnTo>
                  <a:pt x="1519612" y="102384"/>
                </a:lnTo>
                <a:lnTo>
                  <a:pt x="1531594" y="100279"/>
                </a:lnTo>
                <a:lnTo>
                  <a:pt x="1603217" y="100279"/>
                </a:lnTo>
                <a:lnTo>
                  <a:pt x="1602227" y="93578"/>
                </a:lnTo>
                <a:lnTo>
                  <a:pt x="1597026" y="84429"/>
                </a:lnTo>
                <a:lnTo>
                  <a:pt x="1502638" y="84429"/>
                </a:lnTo>
                <a:lnTo>
                  <a:pt x="1502638" y="82600"/>
                </a:lnTo>
                <a:lnTo>
                  <a:pt x="1500819" y="73580"/>
                </a:lnTo>
                <a:lnTo>
                  <a:pt x="1495856" y="66217"/>
                </a:lnTo>
                <a:lnTo>
                  <a:pt x="1488493" y="61255"/>
                </a:lnTo>
                <a:lnTo>
                  <a:pt x="1479473" y="59435"/>
                </a:lnTo>
                <a:close/>
              </a:path>
              <a:path w="1606550" h="274319">
                <a:moveTo>
                  <a:pt x="1603217" y="100279"/>
                </a:moveTo>
                <a:lnTo>
                  <a:pt x="1531594" y="100279"/>
                </a:lnTo>
                <a:lnTo>
                  <a:pt x="1543434" y="102384"/>
                </a:lnTo>
                <a:lnTo>
                  <a:pt x="1552244" y="108661"/>
                </a:lnTo>
                <a:lnTo>
                  <a:pt x="1557740" y="119052"/>
                </a:lnTo>
                <a:lnTo>
                  <a:pt x="1559636" y="133502"/>
                </a:lnTo>
                <a:lnTo>
                  <a:pt x="1559636" y="203301"/>
                </a:lnTo>
                <a:lnTo>
                  <a:pt x="1561455" y="212321"/>
                </a:lnTo>
                <a:lnTo>
                  <a:pt x="1566417" y="219684"/>
                </a:lnTo>
                <a:lnTo>
                  <a:pt x="1573780" y="224647"/>
                </a:lnTo>
                <a:lnTo>
                  <a:pt x="1582801" y="226466"/>
                </a:lnTo>
                <a:lnTo>
                  <a:pt x="1591821" y="224647"/>
                </a:lnTo>
                <a:lnTo>
                  <a:pt x="1599184" y="219684"/>
                </a:lnTo>
                <a:lnTo>
                  <a:pt x="1604146" y="212321"/>
                </a:lnTo>
                <a:lnTo>
                  <a:pt x="1605965" y="203301"/>
                </a:lnTo>
                <a:lnTo>
                  <a:pt x="1605965" y="118871"/>
                </a:lnTo>
                <a:lnTo>
                  <a:pt x="1603217" y="100279"/>
                </a:lnTo>
                <a:close/>
              </a:path>
              <a:path w="1606550" h="274319">
                <a:moveTo>
                  <a:pt x="1550492" y="58216"/>
                </a:moveTo>
                <a:lnTo>
                  <a:pt x="1534614" y="60383"/>
                </a:lnTo>
                <a:lnTo>
                  <a:pt x="1521764" y="66179"/>
                </a:lnTo>
                <a:lnTo>
                  <a:pt x="1511315" y="74547"/>
                </a:lnTo>
                <a:lnTo>
                  <a:pt x="1502638" y="84429"/>
                </a:lnTo>
                <a:lnTo>
                  <a:pt x="1597026" y="84429"/>
                </a:lnTo>
                <a:lnTo>
                  <a:pt x="1591373" y="74485"/>
                </a:lnTo>
                <a:lnTo>
                  <a:pt x="1573947" y="62422"/>
                </a:lnTo>
                <a:lnTo>
                  <a:pt x="1550492" y="58216"/>
                </a:lnTo>
                <a:close/>
              </a:path>
            </a:pathLst>
          </a:custGeom>
          <a:solidFill>
            <a:srgbClr val="231F20"/>
          </a:solidFill>
        </p:spPr>
        <p:txBody>
          <a:bodyPr wrap="square" lIns="0" tIns="0" rIns="0" bIns="0" rtlCol="0"/>
          <a:lstStyle/>
          <a:p>
            <a:endParaRPr sz="2130"/>
          </a:p>
        </p:txBody>
      </p:sp>
      <p:sp>
        <p:nvSpPr>
          <p:cNvPr id="25" name="object 36">
            <a:extLst>
              <a:ext uri="{FF2B5EF4-FFF2-40B4-BE49-F238E27FC236}">
                <a16:creationId xmlns:a16="http://schemas.microsoft.com/office/drawing/2014/main" id="{F78FDAFD-ED25-433B-A2AE-F8D1F73B09AA}"/>
              </a:ext>
            </a:extLst>
          </p:cNvPr>
          <p:cNvSpPr/>
          <p:nvPr/>
        </p:nvSpPr>
        <p:spPr>
          <a:xfrm>
            <a:off x="982280" y="2647558"/>
            <a:ext cx="1242182" cy="140246"/>
          </a:xfrm>
          <a:custGeom>
            <a:avLst/>
            <a:gdLst/>
            <a:ahLst/>
            <a:cxnLst/>
            <a:rect l="l" t="t" r="r" b="b"/>
            <a:pathLst>
              <a:path w="1181100" h="133350">
                <a:moveTo>
                  <a:pt x="21323" y="5156"/>
                </a:moveTo>
                <a:lnTo>
                  <a:pt x="6045" y="5156"/>
                </a:lnTo>
                <a:lnTo>
                  <a:pt x="0" y="11201"/>
                </a:lnTo>
                <a:lnTo>
                  <a:pt x="27" y="77520"/>
                </a:lnTo>
                <a:lnTo>
                  <a:pt x="14395" y="118708"/>
                </a:lnTo>
                <a:lnTo>
                  <a:pt x="53860" y="132613"/>
                </a:lnTo>
                <a:lnTo>
                  <a:pt x="76507" y="129126"/>
                </a:lnTo>
                <a:lnTo>
                  <a:pt x="93681" y="118664"/>
                </a:lnTo>
                <a:lnTo>
                  <a:pt x="100703" y="107391"/>
                </a:lnTo>
                <a:lnTo>
                  <a:pt x="54216" y="107391"/>
                </a:lnTo>
                <a:lnTo>
                  <a:pt x="42963" y="105435"/>
                </a:lnTo>
                <a:lnTo>
                  <a:pt x="34513" y="99612"/>
                </a:lnTo>
                <a:lnTo>
                  <a:pt x="29200" y="89989"/>
                </a:lnTo>
                <a:lnTo>
                  <a:pt x="27478" y="77520"/>
                </a:lnTo>
                <a:lnTo>
                  <a:pt x="27355" y="11201"/>
                </a:lnTo>
                <a:lnTo>
                  <a:pt x="21323" y="5156"/>
                </a:lnTo>
                <a:close/>
              </a:path>
              <a:path w="1181100" h="133350">
                <a:moveTo>
                  <a:pt x="102400" y="5156"/>
                </a:moveTo>
                <a:lnTo>
                  <a:pt x="87122" y="5156"/>
                </a:lnTo>
                <a:lnTo>
                  <a:pt x="81076" y="11201"/>
                </a:lnTo>
                <a:lnTo>
                  <a:pt x="81076" y="77520"/>
                </a:lnTo>
                <a:lnTo>
                  <a:pt x="79231" y="90514"/>
                </a:lnTo>
                <a:lnTo>
                  <a:pt x="73918" y="99856"/>
                </a:lnTo>
                <a:lnTo>
                  <a:pt x="65469" y="105499"/>
                </a:lnTo>
                <a:lnTo>
                  <a:pt x="54216" y="107391"/>
                </a:lnTo>
                <a:lnTo>
                  <a:pt x="100703" y="107391"/>
                </a:lnTo>
                <a:lnTo>
                  <a:pt x="104606" y="101125"/>
                </a:lnTo>
                <a:lnTo>
                  <a:pt x="108405" y="76631"/>
                </a:lnTo>
                <a:lnTo>
                  <a:pt x="108432" y="11201"/>
                </a:lnTo>
                <a:lnTo>
                  <a:pt x="102400" y="5156"/>
                </a:lnTo>
                <a:close/>
              </a:path>
              <a:path w="1181100" h="133350">
                <a:moveTo>
                  <a:pt x="150926" y="34315"/>
                </a:moveTo>
                <a:lnTo>
                  <a:pt x="136004" y="34315"/>
                </a:lnTo>
                <a:lnTo>
                  <a:pt x="129971" y="40360"/>
                </a:lnTo>
                <a:lnTo>
                  <a:pt x="129971" y="125679"/>
                </a:lnTo>
                <a:lnTo>
                  <a:pt x="136004" y="131724"/>
                </a:lnTo>
                <a:lnTo>
                  <a:pt x="150926" y="131724"/>
                </a:lnTo>
                <a:lnTo>
                  <a:pt x="156972" y="125679"/>
                </a:lnTo>
                <a:lnTo>
                  <a:pt x="156972" y="77508"/>
                </a:lnTo>
                <a:lnTo>
                  <a:pt x="158161" y="69071"/>
                </a:lnTo>
                <a:lnTo>
                  <a:pt x="161551" y="63006"/>
                </a:lnTo>
                <a:lnTo>
                  <a:pt x="166878" y="59343"/>
                </a:lnTo>
                <a:lnTo>
                  <a:pt x="173875" y="58115"/>
                </a:lnTo>
                <a:lnTo>
                  <a:pt x="215643" y="58115"/>
                </a:lnTo>
                <a:lnTo>
                  <a:pt x="215067" y="54215"/>
                </a:lnTo>
                <a:lnTo>
                  <a:pt x="212036" y="48882"/>
                </a:lnTo>
                <a:lnTo>
                  <a:pt x="156972" y="48882"/>
                </a:lnTo>
                <a:lnTo>
                  <a:pt x="156972" y="40360"/>
                </a:lnTo>
                <a:lnTo>
                  <a:pt x="150926" y="34315"/>
                </a:lnTo>
                <a:close/>
              </a:path>
              <a:path w="1181100" h="133350">
                <a:moveTo>
                  <a:pt x="215643" y="58115"/>
                </a:moveTo>
                <a:lnTo>
                  <a:pt x="184200" y="58115"/>
                </a:lnTo>
                <a:lnTo>
                  <a:pt x="190246" y="64693"/>
                </a:lnTo>
                <a:lnTo>
                  <a:pt x="190246" y="125679"/>
                </a:lnTo>
                <a:lnTo>
                  <a:pt x="196278" y="131724"/>
                </a:lnTo>
                <a:lnTo>
                  <a:pt x="211201" y="131724"/>
                </a:lnTo>
                <a:lnTo>
                  <a:pt x="217246" y="125679"/>
                </a:lnTo>
                <a:lnTo>
                  <a:pt x="217246" y="68961"/>
                </a:lnTo>
                <a:lnTo>
                  <a:pt x="215643" y="58115"/>
                </a:lnTo>
                <a:close/>
              </a:path>
              <a:path w="1181100" h="133350">
                <a:moveTo>
                  <a:pt x="184912" y="33604"/>
                </a:moveTo>
                <a:lnTo>
                  <a:pt x="175640" y="34866"/>
                </a:lnTo>
                <a:lnTo>
                  <a:pt x="168136" y="38242"/>
                </a:lnTo>
                <a:lnTo>
                  <a:pt x="162035" y="43119"/>
                </a:lnTo>
                <a:lnTo>
                  <a:pt x="156972" y="48882"/>
                </a:lnTo>
                <a:lnTo>
                  <a:pt x="212036" y="48882"/>
                </a:lnTo>
                <a:lnTo>
                  <a:pt x="208741" y="43086"/>
                </a:lnTo>
                <a:lnTo>
                  <a:pt x="198584" y="36055"/>
                </a:lnTo>
                <a:lnTo>
                  <a:pt x="184912" y="33604"/>
                </a:lnTo>
                <a:close/>
              </a:path>
              <a:path w="1181100" h="133350">
                <a:moveTo>
                  <a:pt x="260451" y="0"/>
                </a:moveTo>
                <a:lnTo>
                  <a:pt x="243395" y="0"/>
                </a:lnTo>
                <a:lnTo>
                  <a:pt x="236829" y="4787"/>
                </a:lnTo>
                <a:lnTo>
                  <a:pt x="236829" y="20777"/>
                </a:lnTo>
                <a:lnTo>
                  <a:pt x="243395" y="25755"/>
                </a:lnTo>
                <a:lnTo>
                  <a:pt x="260451" y="25755"/>
                </a:lnTo>
                <a:lnTo>
                  <a:pt x="267030" y="20777"/>
                </a:lnTo>
                <a:lnTo>
                  <a:pt x="267030" y="4787"/>
                </a:lnTo>
                <a:lnTo>
                  <a:pt x="260451" y="0"/>
                </a:lnTo>
                <a:close/>
              </a:path>
              <a:path w="1181100" h="133350">
                <a:moveTo>
                  <a:pt x="259384" y="34315"/>
                </a:moveTo>
                <a:lnTo>
                  <a:pt x="244462" y="34315"/>
                </a:lnTo>
                <a:lnTo>
                  <a:pt x="238429" y="40360"/>
                </a:lnTo>
                <a:lnTo>
                  <a:pt x="238429" y="125679"/>
                </a:lnTo>
                <a:lnTo>
                  <a:pt x="244462" y="131724"/>
                </a:lnTo>
                <a:lnTo>
                  <a:pt x="259384" y="131724"/>
                </a:lnTo>
                <a:lnTo>
                  <a:pt x="265430" y="125679"/>
                </a:lnTo>
                <a:lnTo>
                  <a:pt x="265430" y="40360"/>
                </a:lnTo>
                <a:lnTo>
                  <a:pt x="259384" y="34315"/>
                </a:lnTo>
                <a:close/>
              </a:path>
              <a:path w="1181100" h="133350">
                <a:moveTo>
                  <a:pt x="301358" y="34315"/>
                </a:moveTo>
                <a:lnTo>
                  <a:pt x="286778" y="34315"/>
                </a:lnTo>
                <a:lnTo>
                  <a:pt x="280911" y="40538"/>
                </a:lnTo>
                <a:lnTo>
                  <a:pt x="280911" y="49415"/>
                </a:lnTo>
                <a:lnTo>
                  <a:pt x="281622" y="51727"/>
                </a:lnTo>
                <a:lnTo>
                  <a:pt x="282333" y="53505"/>
                </a:lnTo>
                <a:lnTo>
                  <a:pt x="311492" y="120878"/>
                </a:lnTo>
                <a:lnTo>
                  <a:pt x="314515" y="127990"/>
                </a:lnTo>
                <a:lnTo>
                  <a:pt x="319493" y="132613"/>
                </a:lnTo>
                <a:lnTo>
                  <a:pt x="335483" y="132613"/>
                </a:lnTo>
                <a:lnTo>
                  <a:pt x="340461" y="127812"/>
                </a:lnTo>
                <a:lnTo>
                  <a:pt x="343484" y="120878"/>
                </a:lnTo>
                <a:lnTo>
                  <a:pt x="352865" y="99199"/>
                </a:lnTo>
                <a:lnTo>
                  <a:pt x="327672" y="99199"/>
                </a:lnTo>
                <a:lnTo>
                  <a:pt x="307099" y="43561"/>
                </a:lnTo>
                <a:lnTo>
                  <a:pt x="305269" y="38404"/>
                </a:lnTo>
                <a:lnTo>
                  <a:pt x="301358" y="34315"/>
                </a:lnTo>
                <a:close/>
              </a:path>
              <a:path w="1181100" h="133350">
                <a:moveTo>
                  <a:pt x="368198" y="34315"/>
                </a:moveTo>
                <a:lnTo>
                  <a:pt x="353974" y="34315"/>
                </a:lnTo>
                <a:lnTo>
                  <a:pt x="350240" y="38938"/>
                </a:lnTo>
                <a:lnTo>
                  <a:pt x="348462" y="43561"/>
                </a:lnTo>
                <a:lnTo>
                  <a:pt x="327672" y="99199"/>
                </a:lnTo>
                <a:lnTo>
                  <a:pt x="352865" y="99199"/>
                </a:lnTo>
                <a:lnTo>
                  <a:pt x="373176" y="52260"/>
                </a:lnTo>
                <a:lnTo>
                  <a:pt x="374065" y="49415"/>
                </a:lnTo>
                <a:lnTo>
                  <a:pt x="374065" y="39827"/>
                </a:lnTo>
                <a:lnTo>
                  <a:pt x="368198" y="34315"/>
                </a:lnTo>
                <a:close/>
              </a:path>
              <a:path w="1181100" h="133350">
                <a:moveTo>
                  <a:pt x="427609" y="33604"/>
                </a:moveTo>
                <a:lnTo>
                  <a:pt x="408545" y="37525"/>
                </a:lnTo>
                <a:lnTo>
                  <a:pt x="393649" y="48194"/>
                </a:lnTo>
                <a:lnTo>
                  <a:pt x="383953" y="63966"/>
                </a:lnTo>
                <a:lnTo>
                  <a:pt x="380492" y="83197"/>
                </a:lnTo>
                <a:lnTo>
                  <a:pt x="380492" y="83553"/>
                </a:lnTo>
                <a:lnTo>
                  <a:pt x="384245" y="103553"/>
                </a:lnTo>
                <a:lnTo>
                  <a:pt x="394649" y="119111"/>
                </a:lnTo>
                <a:lnTo>
                  <a:pt x="410420" y="129200"/>
                </a:lnTo>
                <a:lnTo>
                  <a:pt x="430275" y="132791"/>
                </a:lnTo>
                <a:lnTo>
                  <a:pt x="440116" y="131985"/>
                </a:lnTo>
                <a:lnTo>
                  <a:pt x="466877" y="116801"/>
                </a:lnTo>
                <a:lnTo>
                  <a:pt x="466877" y="111125"/>
                </a:lnTo>
                <a:lnTo>
                  <a:pt x="430631" y="111125"/>
                </a:lnTo>
                <a:lnTo>
                  <a:pt x="422266" y="109931"/>
                </a:lnTo>
                <a:lnTo>
                  <a:pt x="415451" y="106383"/>
                </a:lnTo>
                <a:lnTo>
                  <a:pt x="410404" y="100532"/>
                </a:lnTo>
                <a:lnTo>
                  <a:pt x="407339" y="92430"/>
                </a:lnTo>
                <a:lnTo>
                  <a:pt x="467944" y="92430"/>
                </a:lnTo>
                <a:lnTo>
                  <a:pt x="473456" y="87287"/>
                </a:lnTo>
                <a:lnTo>
                  <a:pt x="473456" y="79463"/>
                </a:lnTo>
                <a:lnTo>
                  <a:pt x="472779" y="75565"/>
                </a:lnTo>
                <a:lnTo>
                  <a:pt x="406971" y="75565"/>
                </a:lnTo>
                <a:lnTo>
                  <a:pt x="409519" y="67212"/>
                </a:lnTo>
                <a:lnTo>
                  <a:pt x="413883" y="60812"/>
                </a:lnTo>
                <a:lnTo>
                  <a:pt x="419948" y="56714"/>
                </a:lnTo>
                <a:lnTo>
                  <a:pt x="427596" y="55270"/>
                </a:lnTo>
                <a:lnTo>
                  <a:pt x="465899" y="55270"/>
                </a:lnTo>
                <a:lnTo>
                  <a:pt x="462462" y="49128"/>
                </a:lnTo>
                <a:lnTo>
                  <a:pt x="448193" y="37992"/>
                </a:lnTo>
                <a:lnTo>
                  <a:pt x="427609" y="33604"/>
                </a:lnTo>
                <a:close/>
              </a:path>
              <a:path w="1181100" h="133350">
                <a:moveTo>
                  <a:pt x="462445" y="102577"/>
                </a:moveTo>
                <a:lnTo>
                  <a:pt x="453555" y="102577"/>
                </a:lnTo>
                <a:lnTo>
                  <a:pt x="451777" y="103289"/>
                </a:lnTo>
                <a:lnTo>
                  <a:pt x="449821" y="104711"/>
                </a:lnTo>
                <a:lnTo>
                  <a:pt x="444322" y="108813"/>
                </a:lnTo>
                <a:lnTo>
                  <a:pt x="438099" y="111125"/>
                </a:lnTo>
                <a:lnTo>
                  <a:pt x="466877" y="111125"/>
                </a:lnTo>
                <a:lnTo>
                  <a:pt x="466877" y="107200"/>
                </a:lnTo>
                <a:lnTo>
                  <a:pt x="462445" y="102577"/>
                </a:lnTo>
                <a:close/>
              </a:path>
              <a:path w="1181100" h="133350">
                <a:moveTo>
                  <a:pt x="465899" y="55270"/>
                </a:moveTo>
                <a:lnTo>
                  <a:pt x="427596" y="55270"/>
                </a:lnTo>
                <a:lnTo>
                  <a:pt x="435318" y="56739"/>
                </a:lnTo>
                <a:lnTo>
                  <a:pt x="441320" y="60879"/>
                </a:lnTo>
                <a:lnTo>
                  <a:pt x="445486" y="67287"/>
                </a:lnTo>
                <a:lnTo>
                  <a:pt x="447700" y="75565"/>
                </a:lnTo>
                <a:lnTo>
                  <a:pt x="472779" y="75565"/>
                </a:lnTo>
                <a:lnTo>
                  <a:pt x="470766" y="63966"/>
                </a:lnTo>
                <a:lnTo>
                  <a:pt x="465899" y="55270"/>
                </a:lnTo>
                <a:close/>
              </a:path>
              <a:path w="1181100" h="133350">
                <a:moveTo>
                  <a:pt x="511505" y="34315"/>
                </a:moveTo>
                <a:lnTo>
                  <a:pt x="496582" y="34315"/>
                </a:lnTo>
                <a:lnTo>
                  <a:pt x="490537" y="40360"/>
                </a:lnTo>
                <a:lnTo>
                  <a:pt x="490537" y="125679"/>
                </a:lnTo>
                <a:lnTo>
                  <a:pt x="496582" y="131724"/>
                </a:lnTo>
                <a:lnTo>
                  <a:pt x="511505" y="131724"/>
                </a:lnTo>
                <a:lnTo>
                  <a:pt x="517550" y="125679"/>
                </a:lnTo>
                <a:lnTo>
                  <a:pt x="517550" y="92976"/>
                </a:lnTo>
                <a:lnTo>
                  <a:pt x="518958" y="80186"/>
                </a:lnTo>
                <a:lnTo>
                  <a:pt x="523084" y="70529"/>
                </a:lnTo>
                <a:lnTo>
                  <a:pt x="529776" y="63873"/>
                </a:lnTo>
                <a:lnTo>
                  <a:pt x="538886" y="60083"/>
                </a:lnTo>
                <a:lnTo>
                  <a:pt x="544398" y="58839"/>
                </a:lnTo>
                <a:lnTo>
                  <a:pt x="549021" y="54571"/>
                </a:lnTo>
                <a:lnTo>
                  <a:pt x="549021" y="52082"/>
                </a:lnTo>
                <a:lnTo>
                  <a:pt x="517550" y="52082"/>
                </a:lnTo>
                <a:lnTo>
                  <a:pt x="517550" y="40360"/>
                </a:lnTo>
                <a:lnTo>
                  <a:pt x="511505" y="34315"/>
                </a:lnTo>
                <a:close/>
              </a:path>
              <a:path w="1181100" h="133350">
                <a:moveTo>
                  <a:pt x="544220" y="34315"/>
                </a:moveTo>
                <a:lnTo>
                  <a:pt x="535863" y="34315"/>
                </a:lnTo>
                <a:lnTo>
                  <a:pt x="530176" y="35793"/>
                </a:lnTo>
                <a:lnTo>
                  <a:pt x="525173" y="39736"/>
                </a:lnTo>
                <a:lnTo>
                  <a:pt x="520936" y="45411"/>
                </a:lnTo>
                <a:lnTo>
                  <a:pt x="517550" y="52082"/>
                </a:lnTo>
                <a:lnTo>
                  <a:pt x="549021" y="52082"/>
                </a:lnTo>
                <a:lnTo>
                  <a:pt x="548942" y="39736"/>
                </a:lnTo>
                <a:lnTo>
                  <a:pt x="544220" y="34315"/>
                </a:lnTo>
                <a:close/>
              </a:path>
              <a:path w="1181100" h="133350">
                <a:moveTo>
                  <a:pt x="566280" y="101688"/>
                </a:moveTo>
                <a:lnTo>
                  <a:pt x="558279" y="101688"/>
                </a:lnTo>
                <a:lnTo>
                  <a:pt x="553656" y="106324"/>
                </a:lnTo>
                <a:lnTo>
                  <a:pt x="553656" y="116624"/>
                </a:lnTo>
                <a:lnTo>
                  <a:pt x="555967" y="119824"/>
                </a:lnTo>
                <a:lnTo>
                  <a:pt x="594728" y="132435"/>
                </a:lnTo>
                <a:lnTo>
                  <a:pt x="609122" y="130606"/>
                </a:lnTo>
                <a:lnTo>
                  <a:pt x="620680" y="124996"/>
                </a:lnTo>
                <a:lnTo>
                  <a:pt x="628371" y="115419"/>
                </a:lnTo>
                <a:lnTo>
                  <a:pt x="629136" y="111658"/>
                </a:lnTo>
                <a:lnTo>
                  <a:pt x="595439" y="111658"/>
                </a:lnTo>
                <a:lnTo>
                  <a:pt x="589453" y="111124"/>
                </a:lnTo>
                <a:lnTo>
                  <a:pt x="583072" y="109523"/>
                </a:lnTo>
                <a:lnTo>
                  <a:pt x="576429" y="106852"/>
                </a:lnTo>
                <a:lnTo>
                  <a:pt x="569658" y="103111"/>
                </a:lnTo>
                <a:lnTo>
                  <a:pt x="568236" y="102222"/>
                </a:lnTo>
                <a:lnTo>
                  <a:pt x="566280" y="101688"/>
                </a:lnTo>
                <a:close/>
              </a:path>
              <a:path w="1181100" h="133350">
                <a:moveTo>
                  <a:pt x="593471" y="33959"/>
                </a:moveTo>
                <a:lnTo>
                  <a:pt x="579926" y="35955"/>
                </a:lnTo>
                <a:lnTo>
                  <a:pt x="568852" y="41797"/>
                </a:lnTo>
                <a:lnTo>
                  <a:pt x="561377" y="51270"/>
                </a:lnTo>
                <a:lnTo>
                  <a:pt x="558634" y="64160"/>
                </a:lnTo>
                <a:lnTo>
                  <a:pt x="558634" y="64516"/>
                </a:lnTo>
                <a:lnTo>
                  <a:pt x="587070" y="93154"/>
                </a:lnTo>
                <a:lnTo>
                  <a:pt x="606818" y="98310"/>
                </a:lnTo>
                <a:lnTo>
                  <a:pt x="606818" y="108813"/>
                </a:lnTo>
                <a:lnTo>
                  <a:pt x="603262" y="111658"/>
                </a:lnTo>
                <a:lnTo>
                  <a:pt x="629136" y="111658"/>
                </a:lnTo>
                <a:lnTo>
                  <a:pt x="631056" y="102222"/>
                </a:lnTo>
                <a:lnTo>
                  <a:pt x="631164" y="101333"/>
                </a:lnTo>
                <a:lnTo>
                  <a:pt x="628541" y="90190"/>
                </a:lnTo>
                <a:lnTo>
                  <a:pt x="592048" y="69494"/>
                </a:lnTo>
                <a:lnTo>
                  <a:pt x="582980" y="67005"/>
                </a:lnTo>
                <a:lnTo>
                  <a:pt x="582980" y="57581"/>
                </a:lnTo>
                <a:lnTo>
                  <a:pt x="586359" y="54737"/>
                </a:lnTo>
                <a:lnTo>
                  <a:pt x="629386" y="54737"/>
                </a:lnTo>
                <a:lnTo>
                  <a:pt x="629386" y="46748"/>
                </a:lnTo>
                <a:lnTo>
                  <a:pt x="600990" y="34448"/>
                </a:lnTo>
                <a:lnTo>
                  <a:pt x="593471" y="33959"/>
                </a:lnTo>
                <a:close/>
              </a:path>
              <a:path w="1181100" h="133350">
                <a:moveTo>
                  <a:pt x="629386" y="54737"/>
                </a:moveTo>
                <a:lnTo>
                  <a:pt x="598639" y="54737"/>
                </a:lnTo>
                <a:lnTo>
                  <a:pt x="605929" y="57048"/>
                </a:lnTo>
                <a:lnTo>
                  <a:pt x="613575" y="60782"/>
                </a:lnTo>
                <a:lnTo>
                  <a:pt x="615353" y="61671"/>
                </a:lnTo>
                <a:lnTo>
                  <a:pt x="616597" y="62026"/>
                </a:lnTo>
                <a:lnTo>
                  <a:pt x="624586" y="62026"/>
                </a:lnTo>
                <a:lnTo>
                  <a:pt x="629386" y="57404"/>
                </a:lnTo>
                <a:lnTo>
                  <a:pt x="629386" y="54737"/>
                </a:lnTo>
                <a:close/>
              </a:path>
              <a:path w="1181100" h="133350">
                <a:moveTo>
                  <a:pt x="670280" y="0"/>
                </a:moveTo>
                <a:lnTo>
                  <a:pt x="653224" y="0"/>
                </a:lnTo>
                <a:lnTo>
                  <a:pt x="646645" y="4787"/>
                </a:lnTo>
                <a:lnTo>
                  <a:pt x="646645" y="20777"/>
                </a:lnTo>
                <a:lnTo>
                  <a:pt x="653224" y="25755"/>
                </a:lnTo>
                <a:lnTo>
                  <a:pt x="670280" y="25755"/>
                </a:lnTo>
                <a:lnTo>
                  <a:pt x="676859" y="20777"/>
                </a:lnTo>
                <a:lnTo>
                  <a:pt x="676859" y="4787"/>
                </a:lnTo>
                <a:lnTo>
                  <a:pt x="670280" y="0"/>
                </a:lnTo>
                <a:close/>
              </a:path>
              <a:path w="1181100" h="133350">
                <a:moveTo>
                  <a:pt x="669213" y="34315"/>
                </a:moveTo>
                <a:lnTo>
                  <a:pt x="654291" y="34315"/>
                </a:lnTo>
                <a:lnTo>
                  <a:pt x="648246" y="40360"/>
                </a:lnTo>
                <a:lnTo>
                  <a:pt x="648246" y="125679"/>
                </a:lnTo>
                <a:lnTo>
                  <a:pt x="654291" y="131724"/>
                </a:lnTo>
                <a:lnTo>
                  <a:pt x="669213" y="131724"/>
                </a:lnTo>
                <a:lnTo>
                  <a:pt x="675259" y="125679"/>
                </a:lnTo>
                <a:lnTo>
                  <a:pt x="675259" y="40360"/>
                </a:lnTo>
                <a:lnTo>
                  <a:pt x="669213" y="34315"/>
                </a:lnTo>
                <a:close/>
              </a:path>
              <a:path w="1181100" h="133350">
                <a:moveTo>
                  <a:pt x="728586" y="58470"/>
                </a:moveTo>
                <a:lnTo>
                  <a:pt x="701586" y="58470"/>
                </a:lnTo>
                <a:lnTo>
                  <a:pt x="701586" y="103657"/>
                </a:lnTo>
                <a:lnTo>
                  <a:pt x="703592" y="117416"/>
                </a:lnTo>
                <a:lnTo>
                  <a:pt x="709245" y="126215"/>
                </a:lnTo>
                <a:lnTo>
                  <a:pt x="717997" y="130885"/>
                </a:lnTo>
                <a:lnTo>
                  <a:pt x="729297" y="132257"/>
                </a:lnTo>
                <a:lnTo>
                  <a:pt x="735164" y="132257"/>
                </a:lnTo>
                <a:lnTo>
                  <a:pt x="739787" y="131546"/>
                </a:lnTo>
                <a:lnTo>
                  <a:pt x="744766" y="129590"/>
                </a:lnTo>
                <a:lnTo>
                  <a:pt x="748499" y="128168"/>
                </a:lnTo>
                <a:lnTo>
                  <a:pt x="751700" y="124269"/>
                </a:lnTo>
                <a:lnTo>
                  <a:pt x="751700" y="113245"/>
                </a:lnTo>
                <a:lnTo>
                  <a:pt x="746728" y="108458"/>
                </a:lnTo>
                <a:lnTo>
                  <a:pt x="731253" y="108458"/>
                </a:lnTo>
                <a:lnTo>
                  <a:pt x="728586" y="105435"/>
                </a:lnTo>
                <a:lnTo>
                  <a:pt x="728586" y="58470"/>
                </a:lnTo>
                <a:close/>
              </a:path>
              <a:path w="1181100" h="133350">
                <a:moveTo>
                  <a:pt x="746544" y="108280"/>
                </a:moveTo>
                <a:lnTo>
                  <a:pt x="739965" y="108280"/>
                </a:lnTo>
                <a:lnTo>
                  <a:pt x="738187" y="108458"/>
                </a:lnTo>
                <a:lnTo>
                  <a:pt x="746728" y="108458"/>
                </a:lnTo>
                <a:lnTo>
                  <a:pt x="746544" y="108280"/>
                </a:lnTo>
                <a:close/>
              </a:path>
              <a:path w="1181100" h="133350">
                <a:moveTo>
                  <a:pt x="746899" y="35382"/>
                </a:moveTo>
                <a:lnTo>
                  <a:pt x="694296" y="35382"/>
                </a:lnTo>
                <a:lnTo>
                  <a:pt x="689140" y="40525"/>
                </a:lnTo>
                <a:lnTo>
                  <a:pt x="689140" y="53314"/>
                </a:lnTo>
                <a:lnTo>
                  <a:pt x="694296" y="58470"/>
                </a:lnTo>
                <a:lnTo>
                  <a:pt x="746899" y="58470"/>
                </a:lnTo>
                <a:lnTo>
                  <a:pt x="752055" y="53314"/>
                </a:lnTo>
                <a:lnTo>
                  <a:pt x="752055" y="40525"/>
                </a:lnTo>
                <a:lnTo>
                  <a:pt x="746899" y="35382"/>
                </a:lnTo>
                <a:close/>
              </a:path>
              <a:path w="1181100" h="133350">
                <a:moveTo>
                  <a:pt x="722553" y="9956"/>
                </a:moveTo>
                <a:lnTo>
                  <a:pt x="707631" y="9956"/>
                </a:lnTo>
                <a:lnTo>
                  <a:pt x="701586" y="16002"/>
                </a:lnTo>
                <a:lnTo>
                  <a:pt x="701586" y="35382"/>
                </a:lnTo>
                <a:lnTo>
                  <a:pt x="728586" y="35382"/>
                </a:lnTo>
                <a:lnTo>
                  <a:pt x="728586" y="16002"/>
                </a:lnTo>
                <a:lnTo>
                  <a:pt x="722553" y="9956"/>
                </a:lnTo>
                <a:close/>
              </a:path>
              <a:path w="1181100" h="133350">
                <a:moveTo>
                  <a:pt x="807199" y="33604"/>
                </a:moveTo>
                <a:lnTo>
                  <a:pt x="788135" y="37525"/>
                </a:lnTo>
                <a:lnTo>
                  <a:pt x="773239" y="48194"/>
                </a:lnTo>
                <a:lnTo>
                  <a:pt x="763543" y="63966"/>
                </a:lnTo>
                <a:lnTo>
                  <a:pt x="760082" y="83197"/>
                </a:lnTo>
                <a:lnTo>
                  <a:pt x="760082" y="83553"/>
                </a:lnTo>
                <a:lnTo>
                  <a:pt x="763835" y="103553"/>
                </a:lnTo>
                <a:lnTo>
                  <a:pt x="774239" y="119111"/>
                </a:lnTo>
                <a:lnTo>
                  <a:pt x="790011" y="129200"/>
                </a:lnTo>
                <a:lnTo>
                  <a:pt x="809866" y="132791"/>
                </a:lnTo>
                <a:lnTo>
                  <a:pt x="819708" y="131985"/>
                </a:lnTo>
                <a:lnTo>
                  <a:pt x="846480" y="116801"/>
                </a:lnTo>
                <a:lnTo>
                  <a:pt x="846480" y="111125"/>
                </a:lnTo>
                <a:lnTo>
                  <a:pt x="810221" y="111125"/>
                </a:lnTo>
                <a:lnTo>
                  <a:pt x="801856" y="109931"/>
                </a:lnTo>
                <a:lnTo>
                  <a:pt x="795042" y="106383"/>
                </a:lnTo>
                <a:lnTo>
                  <a:pt x="789994" y="100532"/>
                </a:lnTo>
                <a:lnTo>
                  <a:pt x="786930" y="92430"/>
                </a:lnTo>
                <a:lnTo>
                  <a:pt x="847547" y="92430"/>
                </a:lnTo>
                <a:lnTo>
                  <a:pt x="853046" y="87287"/>
                </a:lnTo>
                <a:lnTo>
                  <a:pt x="853046" y="79463"/>
                </a:lnTo>
                <a:lnTo>
                  <a:pt x="852369" y="75565"/>
                </a:lnTo>
                <a:lnTo>
                  <a:pt x="786574" y="75565"/>
                </a:lnTo>
                <a:lnTo>
                  <a:pt x="789120" y="67212"/>
                </a:lnTo>
                <a:lnTo>
                  <a:pt x="793480" y="60812"/>
                </a:lnTo>
                <a:lnTo>
                  <a:pt x="799540" y="56714"/>
                </a:lnTo>
                <a:lnTo>
                  <a:pt x="807186" y="55270"/>
                </a:lnTo>
                <a:lnTo>
                  <a:pt x="845489" y="55270"/>
                </a:lnTo>
                <a:lnTo>
                  <a:pt x="842052" y="49128"/>
                </a:lnTo>
                <a:lnTo>
                  <a:pt x="827784" y="37992"/>
                </a:lnTo>
                <a:lnTo>
                  <a:pt x="807199" y="33604"/>
                </a:lnTo>
                <a:close/>
              </a:path>
              <a:path w="1181100" h="133350">
                <a:moveTo>
                  <a:pt x="842035" y="102577"/>
                </a:moveTo>
                <a:lnTo>
                  <a:pt x="833158" y="102577"/>
                </a:lnTo>
                <a:lnTo>
                  <a:pt x="831380" y="103289"/>
                </a:lnTo>
                <a:lnTo>
                  <a:pt x="829424" y="104711"/>
                </a:lnTo>
                <a:lnTo>
                  <a:pt x="823912" y="108813"/>
                </a:lnTo>
                <a:lnTo>
                  <a:pt x="817689" y="111125"/>
                </a:lnTo>
                <a:lnTo>
                  <a:pt x="846480" y="111125"/>
                </a:lnTo>
                <a:lnTo>
                  <a:pt x="846480" y="107200"/>
                </a:lnTo>
                <a:lnTo>
                  <a:pt x="842035" y="102577"/>
                </a:lnTo>
                <a:close/>
              </a:path>
              <a:path w="1181100" h="133350">
                <a:moveTo>
                  <a:pt x="845489" y="55270"/>
                </a:moveTo>
                <a:lnTo>
                  <a:pt x="807186" y="55270"/>
                </a:lnTo>
                <a:lnTo>
                  <a:pt x="814908" y="56739"/>
                </a:lnTo>
                <a:lnTo>
                  <a:pt x="820910" y="60879"/>
                </a:lnTo>
                <a:lnTo>
                  <a:pt x="825076" y="67287"/>
                </a:lnTo>
                <a:lnTo>
                  <a:pt x="827290" y="75565"/>
                </a:lnTo>
                <a:lnTo>
                  <a:pt x="852369" y="75565"/>
                </a:lnTo>
                <a:lnTo>
                  <a:pt x="850356" y="63966"/>
                </a:lnTo>
                <a:lnTo>
                  <a:pt x="845489" y="55270"/>
                </a:lnTo>
                <a:close/>
              </a:path>
              <a:path w="1181100" h="133350">
                <a:moveTo>
                  <a:pt x="893419" y="0"/>
                </a:moveTo>
                <a:lnTo>
                  <a:pt x="876363" y="0"/>
                </a:lnTo>
                <a:lnTo>
                  <a:pt x="869784" y="4787"/>
                </a:lnTo>
                <a:lnTo>
                  <a:pt x="869784" y="20777"/>
                </a:lnTo>
                <a:lnTo>
                  <a:pt x="876363" y="25755"/>
                </a:lnTo>
                <a:lnTo>
                  <a:pt x="893419" y="25755"/>
                </a:lnTo>
                <a:lnTo>
                  <a:pt x="899985" y="20777"/>
                </a:lnTo>
                <a:lnTo>
                  <a:pt x="899985" y="4787"/>
                </a:lnTo>
                <a:lnTo>
                  <a:pt x="893419" y="0"/>
                </a:lnTo>
                <a:close/>
              </a:path>
              <a:path w="1181100" h="133350">
                <a:moveTo>
                  <a:pt x="892352" y="34315"/>
                </a:moveTo>
                <a:lnTo>
                  <a:pt x="877430" y="34315"/>
                </a:lnTo>
                <a:lnTo>
                  <a:pt x="871385" y="40360"/>
                </a:lnTo>
                <a:lnTo>
                  <a:pt x="871385" y="125679"/>
                </a:lnTo>
                <a:lnTo>
                  <a:pt x="877430" y="131724"/>
                </a:lnTo>
                <a:lnTo>
                  <a:pt x="892352" y="131724"/>
                </a:lnTo>
                <a:lnTo>
                  <a:pt x="898385" y="125679"/>
                </a:lnTo>
                <a:lnTo>
                  <a:pt x="898385" y="40360"/>
                </a:lnTo>
                <a:lnTo>
                  <a:pt x="892352" y="34315"/>
                </a:lnTo>
                <a:close/>
              </a:path>
              <a:path w="1181100" h="133350">
                <a:moveTo>
                  <a:pt x="951725" y="58470"/>
                </a:moveTo>
                <a:lnTo>
                  <a:pt x="924725" y="58470"/>
                </a:lnTo>
                <a:lnTo>
                  <a:pt x="924725" y="103657"/>
                </a:lnTo>
                <a:lnTo>
                  <a:pt x="926731" y="117416"/>
                </a:lnTo>
                <a:lnTo>
                  <a:pt x="932384" y="126215"/>
                </a:lnTo>
                <a:lnTo>
                  <a:pt x="941136" y="130885"/>
                </a:lnTo>
                <a:lnTo>
                  <a:pt x="952436" y="132257"/>
                </a:lnTo>
                <a:lnTo>
                  <a:pt x="958303" y="132257"/>
                </a:lnTo>
                <a:lnTo>
                  <a:pt x="962926" y="131546"/>
                </a:lnTo>
                <a:lnTo>
                  <a:pt x="967905" y="129590"/>
                </a:lnTo>
                <a:lnTo>
                  <a:pt x="971638" y="128168"/>
                </a:lnTo>
                <a:lnTo>
                  <a:pt x="974839" y="124269"/>
                </a:lnTo>
                <a:lnTo>
                  <a:pt x="974839" y="113245"/>
                </a:lnTo>
                <a:lnTo>
                  <a:pt x="969867" y="108458"/>
                </a:lnTo>
                <a:lnTo>
                  <a:pt x="954392" y="108458"/>
                </a:lnTo>
                <a:lnTo>
                  <a:pt x="951725" y="105435"/>
                </a:lnTo>
                <a:lnTo>
                  <a:pt x="951725" y="58470"/>
                </a:lnTo>
                <a:close/>
              </a:path>
              <a:path w="1181100" h="133350">
                <a:moveTo>
                  <a:pt x="969683" y="108280"/>
                </a:moveTo>
                <a:lnTo>
                  <a:pt x="963104" y="108280"/>
                </a:lnTo>
                <a:lnTo>
                  <a:pt x="961326" y="108458"/>
                </a:lnTo>
                <a:lnTo>
                  <a:pt x="969867" y="108458"/>
                </a:lnTo>
                <a:lnTo>
                  <a:pt x="969683" y="108280"/>
                </a:lnTo>
                <a:close/>
              </a:path>
              <a:path w="1181100" h="133350">
                <a:moveTo>
                  <a:pt x="970038" y="35382"/>
                </a:moveTo>
                <a:lnTo>
                  <a:pt x="917435" y="35382"/>
                </a:lnTo>
                <a:lnTo>
                  <a:pt x="912279" y="40525"/>
                </a:lnTo>
                <a:lnTo>
                  <a:pt x="912279" y="53314"/>
                </a:lnTo>
                <a:lnTo>
                  <a:pt x="917435" y="58470"/>
                </a:lnTo>
                <a:lnTo>
                  <a:pt x="970038" y="58470"/>
                </a:lnTo>
                <a:lnTo>
                  <a:pt x="975194" y="53314"/>
                </a:lnTo>
                <a:lnTo>
                  <a:pt x="975194" y="40525"/>
                </a:lnTo>
                <a:lnTo>
                  <a:pt x="970038" y="35382"/>
                </a:lnTo>
                <a:close/>
              </a:path>
              <a:path w="1181100" h="133350">
                <a:moveTo>
                  <a:pt x="945680" y="9956"/>
                </a:moveTo>
                <a:lnTo>
                  <a:pt x="930757" y="9956"/>
                </a:lnTo>
                <a:lnTo>
                  <a:pt x="924725" y="16002"/>
                </a:lnTo>
                <a:lnTo>
                  <a:pt x="924725" y="35382"/>
                </a:lnTo>
                <a:lnTo>
                  <a:pt x="951725" y="35382"/>
                </a:lnTo>
                <a:lnTo>
                  <a:pt x="951725" y="16002"/>
                </a:lnTo>
                <a:lnTo>
                  <a:pt x="945680" y="9956"/>
                </a:lnTo>
                <a:close/>
              </a:path>
              <a:path w="1181100" h="133350">
                <a:moveTo>
                  <a:pt x="1030338" y="33604"/>
                </a:moveTo>
                <a:lnTo>
                  <a:pt x="1011274" y="37525"/>
                </a:lnTo>
                <a:lnTo>
                  <a:pt x="996378" y="48194"/>
                </a:lnTo>
                <a:lnTo>
                  <a:pt x="986682" y="63966"/>
                </a:lnTo>
                <a:lnTo>
                  <a:pt x="983221" y="83197"/>
                </a:lnTo>
                <a:lnTo>
                  <a:pt x="983221" y="83553"/>
                </a:lnTo>
                <a:lnTo>
                  <a:pt x="986974" y="103553"/>
                </a:lnTo>
                <a:lnTo>
                  <a:pt x="997378" y="119111"/>
                </a:lnTo>
                <a:lnTo>
                  <a:pt x="1013150" y="129200"/>
                </a:lnTo>
                <a:lnTo>
                  <a:pt x="1033005" y="132791"/>
                </a:lnTo>
                <a:lnTo>
                  <a:pt x="1042846" y="131985"/>
                </a:lnTo>
                <a:lnTo>
                  <a:pt x="1069606" y="116801"/>
                </a:lnTo>
                <a:lnTo>
                  <a:pt x="1069606" y="111125"/>
                </a:lnTo>
                <a:lnTo>
                  <a:pt x="1033360" y="111125"/>
                </a:lnTo>
                <a:lnTo>
                  <a:pt x="1024995" y="109931"/>
                </a:lnTo>
                <a:lnTo>
                  <a:pt x="1018181" y="106383"/>
                </a:lnTo>
                <a:lnTo>
                  <a:pt x="1013133" y="100532"/>
                </a:lnTo>
                <a:lnTo>
                  <a:pt x="1010069" y="92430"/>
                </a:lnTo>
                <a:lnTo>
                  <a:pt x="1070673" y="92430"/>
                </a:lnTo>
                <a:lnTo>
                  <a:pt x="1076185" y="87287"/>
                </a:lnTo>
                <a:lnTo>
                  <a:pt x="1076185" y="79463"/>
                </a:lnTo>
                <a:lnTo>
                  <a:pt x="1075508" y="75565"/>
                </a:lnTo>
                <a:lnTo>
                  <a:pt x="1009700" y="75565"/>
                </a:lnTo>
                <a:lnTo>
                  <a:pt x="1012248" y="67212"/>
                </a:lnTo>
                <a:lnTo>
                  <a:pt x="1016612" y="60812"/>
                </a:lnTo>
                <a:lnTo>
                  <a:pt x="1022677" y="56714"/>
                </a:lnTo>
                <a:lnTo>
                  <a:pt x="1030325" y="55270"/>
                </a:lnTo>
                <a:lnTo>
                  <a:pt x="1068628" y="55270"/>
                </a:lnTo>
                <a:lnTo>
                  <a:pt x="1065191" y="49128"/>
                </a:lnTo>
                <a:lnTo>
                  <a:pt x="1050923" y="37992"/>
                </a:lnTo>
                <a:lnTo>
                  <a:pt x="1030338" y="33604"/>
                </a:lnTo>
                <a:close/>
              </a:path>
              <a:path w="1181100" h="133350">
                <a:moveTo>
                  <a:pt x="1065174" y="102577"/>
                </a:moveTo>
                <a:lnTo>
                  <a:pt x="1056284" y="102577"/>
                </a:lnTo>
                <a:lnTo>
                  <a:pt x="1054506" y="103289"/>
                </a:lnTo>
                <a:lnTo>
                  <a:pt x="1052563" y="104711"/>
                </a:lnTo>
                <a:lnTo>
                  <a:pt x="1047051" y="108813"/>
                </a:lnTo>
                <a:lnTo>
                  <a:pt x="1040828" y="111125"/>
                </a:lnTo>
                <a:lnTo>
                  <a:pt x="1069606" y="111125"/>
                </a:lnTo>
                <a:lnTo>
                  <a:pt x="1069606" y="107200"/>
                </a:lnTo>
                <a:lnTo>
                  <a:pt x="1065174" y="102577"/>
                </a:lnTo>
                <a:close/>
              </a:path>
              <a:path w="1181100" h="133350">
                <a:moveTo>
                  <a:pt x="1068628" y="55270"/>
                </a:moveTo>
                <a:lnTo>
                  <a:pt x="1030325" y="55270"/>
                </a:lnTo>
                <a:lnTo>
                  <a:pt x="1038047" y="56739"/>
                </a:lnTo>
                <a:lnTo>
                  <a:pt x="1044049" y="60879"/>
                </a:lnTo>
                <a:lnTo>
                  <a:pt x="1048215" y="67287"/>
                </a:lnTo>
                <a:lnTo>
                  <a:pt x="1050429" y="75565"/>
                </a:lnTo>
                <a:lnTo>
                  <a:pt x="1075508" y="75565"/>
                </a:lnTo>
                <a:lnTo>
                  <a:pt x="1073495" y="63966"/>
                </a:lnTo>
                <a:lnTo>
                  <a:pt x="1068628" y="55270"/>
                </a:lnTo>
                <a:close/>
              </a:path>
              <a:path w="1181100" h="133350">
                <a:moveTo>
                  <a:pt x="1114234" y="34315"/>
                </a:moveTo>
                <a:lnTo>
                  <a:pt x="1099312" y="34315"/>
                </a:lnTo>
                <a:lnTo>
                  <a:pt x="1093279" y="40360"/>
                </a:lnTo>
                <a:lnTo>
                  <a:pt x="1093279" y="125679"/>
                </a:lnTo>
                <a:lnTo>
                  <a:pt x="1099312" y="131724"/>
                </a:lnTo>
                <a:lnTo>
                  <a:pt x="1114234" y="131724"/>
                </a:lnTo>
                <a:lnTo>
                  <a:pt x="1120279" y="125679"/>
                </a:lnTo>
                <a:lnTo>
                  <a:pt x="1120279" y="77508"/>
                </a:lnTo>
                <a:lnTo>
                  <a:pt x="1121468" y="69071"/>
                </a:lnTo>
                <a:lnTo>
                  <a:pt x="1124859" y="63006"/>
                </a:lnTo>
                <a:lnTo>
                  <a:pt x="1130186" y="59343"/>
                </a:lnTo>
                <a:lnTo>
                  <a:pt x="1137183" y="58115"/>
                </a:lnTo>
                <a:lnTo>
                  <a:pt x="1178951" y="58115"/>
                </a:lnTo>
                <a:lnTo>
                  <a:pt x="1178375" y="54215"/>
                </a:lnTo>
                <a:lnTo>
                  <a:pt x="1175343" y="48882"/>
                </a:lnTo>
                <a:lnTo>
                  <a:pt x="1120279" y="48882"/>
                </a:lnTo>
                <a:lnTo>
                  <a:pt x="1120279" y="40360"/>
                </a:lnTo>
                <a:lnTo>
                  <a:pt x="1114234" y="34315"/>
                </a:lnTo>
                <a:close/>
              </a:path>
              <a:path w="1181100" h="133350">
                <a:moveTo>
                  <a:pt x="1178951" y="58115"/>
                </a:moveTo>
                <a:lnTo>
                  <a:pt x="1147495" y="58115"/>
                </a:lnTo>
                <a:lnTo>
                  <a:pt x="1153553" y="64693"/>
                </a:lnTo>
                <a:lnTo>
                  <a:pt x="1153553" y="125679"/>
                </a:lnTo>
                <a:lnTo>
                  <a:pt x="1159586" y="131724"/>
                </a:lnTo>
                <a:lnTo>
                  <a:pt x="1174508" y="131724"/>
                </a:lnTo>
                <a:lnTo>
                  <a:pt x="1180553" y="125679"/>
                </a:lnTo>
                <a:lnTo>
                  <a:pt x="1180553" y="68961"/>
                </a:lnTo>
                <a:lnTo>
                  <a:pt x="1178951" y="58115"/>
                </a:lnTo>
                <a:close/>
              </a:path>
              <a:path w="1181100" h="133350">
                <a:moveTo>
                  <a:pt x="1148207" y="33604"/>
                </a:moveTo>
                <a:lnTo>
                  <a:pt x="1138942" y="34866"/>
                </a:lnTo>
                <a:lnTo>
                  <a:pt x="1131443" y="38242"/>
                </a:lnTo>
                <a:lnTo>
                  <a:pt x="1125343" y="43119"/>
                </a:lnTo>
                <a:lnTo>
                  <a:pt x="1120279" y="48882"/>
                </a:lnTo>
                <a:lnTo>
                  <a:pt x="1175343" y="48882"/>
                </a:lnTo>
                <a:lnTo>
                  <a:pt x="1172048" y="43086"/>
                </a:lnTo>
                <a:lnTo>
                  <a:pt x="1161887" y="36055"/>
                </a:lnTo>
                <a:lnTo>
                  <a:pt x="1148207" y="33604"/>
                </a:lnTo>
                <a:close/>
              </a:path>
            </a:pathLst>
          </a:custGeom>
          <a:solidFill>
            <a:srgbClr val="231F20"/>
          </a:solidFill>
        </p:spPr>
        <p:txBody>
          <a:bodyPr wrap="square" lIns="0" tIns="0" rIns="0" bIns="0" rtlCol="0"/>
          <a:lstStyle/>
          <a:p>
            <a:endParaRPr sz="2130"/>
          </a:p>
        </p:txBody>
      </p:sp>
      <p:sp>
        <p:nvSpPr>
          <p:cNvPr id="26" name="object 37">
            <a:extLst>
              <a:ext uri="{FF2B5EF4-FFF2-40B4-BE49-F238E27FC236}">
                <a16:creationId xmlns:a16="http://schemas.microsoft.com/office/drawing/2014/main" id="{8C7E061B-CB0F-4273-9614-021965EF3DE8}"/>
              </a:ext>
            </a:extLst>
          </p:cNvPr>
          <p:cNvSpPr/>
          <p:nvPr/>
        </p:nvSpPr>
        <p:spPr>
          <a:xfrm>
            <a:off x="2535636" y="2647345"/>
            <a:ext cx="1171391" cy="168296"/>
          </a:xfrm>
          <a:custGeom>
            <a:avLst/>
            <a:gdLst/>
            <a:ahLst/>
            <a:cxnLst/>
            <a:rect l="l" t="t" r="r" b="b"/>
            <a:pathLst>
              <a:path w="1113789" h="160019">
                <a:moveTo>
                  <a:pt x="21323" y="5359"/>
                </a:moveTo>
                <a:lnTo>
                  <a:pt x="6045" y="5359"/>
                </a:lnTo>
                <a:lnTo>
                  <a:pt x="0" y="11404"/>
                </a:lnTo>
                <a:lnTo>
                  <a:pt x="0" y="125882"/>
                </a:lnTo>
                <a:lnTo>
                  <a:pt x="6045" y="131927"/>
                </a:lnTo>
                <a:lnTo>
                  <a:pt x="21323" y="131927"/>
                </a:lnTo>
                <a:lnTo>
                  <a:pt x="27355" y="125882"/>
                </a:lnTo>
                <a:lnTo>
                  <a:pt x="27355" y="80899"/>
                </a:lnTo>
                <a:lnTo>
                  <a:pt x="105232" y="80899"/>
                </a:lnTo>
                <a:lnTo>
                  <a:pt x="105232" y="55676"/>
                </a:lnTo>
                <a:lnTo>
                  <a:pt x="27355" y="55676"/>
                </a:lnTo>
                <a:lnTo>
                  <a:pt x="27355" y="11404"/>
                </a:lnTo>
                <a:lnTo>
                  <a:pt x="21323" y="5359"/>
                </a:lnTo>
                <a:close/>
              </a:path>
              <a:path w="1113789" h="160019">
                <a:moveTo>
                  <a:pt x="105232" y="80899"/>
                </a:moveTo>
                <a:lnTo>
                  <a:pt x="77876" y="80899"/>
                </a:lnTo>
                <a:lnTo>
                  <a:pt x="77876" y="125882"/>
                </a:lnTo>
                <a:lnTo>
                  <a:pt x="83921" y="131927"/>
                </a:lnTo>
                <a:lnTo>
                  <a:pt x="99199" y="131927"/>
                </a:lnTo>
                <a:lnTo>
                  <a:pt x="105232" y="125882"/>
                </a:lnTo>
                <a:lnTo>
                  <a:pt x="105232" y="80899"/>
                </a:lnTo>
                <a:close/>
              </a:path>
              <a:path w="1113789" h="160019">
                <a:moveTo>
                  <a:pt x="99199" y="5359"/>
                </a:moveTo>
                <a:lnTo>
                  <a:pt x="83921" y="5359"/>
                </a:lnTo>
                <a:lnTo>
                  <a:pt x="77876" y="11404"/>
                </a:lnTo>
                <a:lnTo>
                  <a:pt x="77876" y="55676"/>
                </a:lnTo>
                <a:lnTo>
                  <a:pt x="105232" y="55676"/>
                </a:lnTo>
                <a:lnTo>
                  <a:pt x="105232" y="11404"/>
                </a:lnTo>
                <a:lnTo>
                  <a:pt x="99199" y="5359"/>
                </a:lnTo>
                <a:close/>
              </a:path>
              <a:path w="1113789" h="160019">
                <a:moveTo>
                  <a:pt x="175831" y="33807"/>
                </a:moveTo>
                <a:lnTo>
                  <a:pt x="138828" y="48331"/>
                </a:lnTo>
                <a:lnTo>
                  <a:pt x="124104" y="83756"/>
                </a:lnTo>
                <a:lnTo>
                  <a:pt x="127978" y="103006"/>
                </a:lnTo>
                <a:lnTo>
                  <a:pt x="138717" y="118648"/>
                </a:lnTo>
                <a:lnTo>
                  <a:pt x="154992" y="129153"/>
                </a:lnTo>
                <a:lnTo>
                  <a:pt x="175475" y="132994"/>
                </a:lnTo>
                <a:lnTo>
                  <a:pt x="196090" y="129097"/>
                </a:lnTo>
                <a:lnTo>
                  <a:pt x="212478" y="118470"/>
                </a:lnTo>
                <a:lnTo>
                  <a:pt x="218479" y="109728"/>
                </a:lnTo>
                <a:lnTo>
                  <a:pt x="175831" y="109728"/>
                </a:lnTo>
                <a:lnTo>
                  <a:pt x="165611" y="107589"/>
                </a:lnTo>
                <a:lnTo>
                  <a:pt x="157689" y="101831"/>
                </a:lnTo>
                <a:lnTo>
                  <a:pt x="152567" y="93440"/>
                </a:lnTo>
                <a:lnTo>
                  <a:pt x="150813" y="83756"/>
                </a:lnTo>
                <a:lnTo>
                  <a:pt x="150749" y="83045"/>
                </a:lnTo>
                <a:lnTo>
                  <a:pt x="152435" y="73056"/>
                </a:lnTo>
                <a:lnTo>
                  <a:pt x="157306" y="64787"/>
                </a:lnTo>
                <a:lnTo>
                  <a:pt x="165081" y="59154"/>
                </a:lnTo>
                <a:lnTo>
                  <a:pt x="175475" y="57073"/>
                </a:lnTo>
                <a:lnTo>
                  <a:pt x="218714" y="57073"/>
                </a:lnTo>
                <a:lnTo>
                  <a:pt x="212590" y="48153"/>
                </a:lnTo>
                <a:lnTo>
                  <a:pt x="196315" y="37648"/>
                </a:lnTo>
                <a:lnTo>
                  <a:pt x="175831" y="33807"/>
                </a:lnTo>
                <a:close/>
              </a:path>
              <a:path w="1113789" h="160019">
                <a:moveTo>
                  <a:pt x="218714" y="57073"/>
                </a:moveTo>
                <a:lnTo>
                  <a:pt x="175475" y="57073"/>
                </a:lnTo>
                <a:lnTo>
                  <a:pt x="185701" y="59210"/>
                </a:lnTo>
                <a:lnTo>
                  <a:pt x="193622" y="64965"/>
                </a:lnTo>
                <a:lnTo>
                  <a:pt x="198741" y="73356"/>
                </a:lnTo>
                <a:lnTo>
                  <a:pt x="200494" y="83045"/>
                </a:lnTo>
                <a:lnTo>
                  <a:pt x="200558" y="83756"/>
                </a:lnTo>
                <a:lnTo>
                  <a:pt x="198871" y="93740"/>
                </a:lnTo>
                <a:lnTo>
                  <a:pt x="194000" y="102009"/>
                </a:lnTo>
                <a:lnTo>
                  <a:pt x="186226" y="107645"/>
                </a:lnTo>
                <a:lnTo>
                  <a:pt x="175831" y="109728"/>
                </a:lnTo>
                <a:lnTo>
                  <a:pt x="218479" y="109728"/>
                </a:lnTo>
                <a:lnTo>
                  <a:pt x="223297" y="102706"/>
                </a:lnTo>
                <a:lnTo>
                  <a:pt x="227131" y="83756"/>
                </a:lnTo>
                <a:lnTo>
                  <a:pt x="227203" y="83045"/>
                </a:lnTo>
                <a:lnTo>
                  <a:pt x="223328" y="63795"/>
                </a:lnTo>
                <a:lnTo>
                  <a:pt x="218714" y="57073"/>
                </a:lnTo>
                <a:close/>
              </a:path>
              <a:path w="1113789" h="160019">
                <a:moveTo>
                  <a:pt x="256197" y="131584"/>
                </a:moveTo>
                <a:lnTo>
                  <a:pt x="248367" y="131591"/>
                </a:lnTo>
                <a:lnTo>
                  <a:pt x="243452" y="136518"/>
                </a:lnTo>
                <a:lnTo>
                  <a:pt x="243395" y="147586"/>
                </a:lnTo>
                <a:lnTo>
                  <a:pt x="246418" y="151320"/>
                </a:lnTo>
                <a:lnTo>
                  <a:pt x="285889" y="159664"/>
                </a:lnTo>
                <a:lnTo>
                  <a:pt x="298857" y="158914"/>
                </a:lnTo>
                <a:lnTo>
                  <a:pt x="332218" y="140042"/>
                </a:lnTo>
                <a:lnTo>
                  <a:pt x="333045" y="138176"/>
                </a:lnTo>
                <a:lnTo>
                  <a:pt x="285178" y="138176"/>
                </a:lnTo>
                <a:lnTo>
                  <a:pt x="277884" y="137785"/>
                </a:lnTo>
                <a:lnTo>
                  <a:pt x="271143" y="136658"/>
                </a:lnTo>
                <a:lnTo>
                  <a:pt x="264838" y="134864"/>
                </a:lnTo>
                <a:lnTo>
                  <a:pt x="258851" y="132473"/>
                </a:lnTo>
                <a:lnTo>
                  <a:pt x="257619" y="131940"/>
                </a:lnTo>
                <a:lnTo>
                  <a:pt x="256197" y="131584"/>
                </a:lnTo>
                <a:close/>
              </a:path>
              <a:path w="1113789" h="160019">
                <a:moveTo>
                  <a:pt x="339039" y="107581"/>
                </a:moveTo>
                <a:lnTo>
                  <a:pt x="312394" y="107581"/>
                </a:lnTo>
                <a:lnTo>
                  <a:pt x="312394" y="112204"/>
                </a:lnTo>
                <a:lnTo>
                  <a:pt x="310742" y="123463"/>
                </a:lnTo>
                <a:lnTo>
                  <a:pt x="305720" y="131591"/>
                </a:lnTo>
                <a:lnTo>
                  <a:pt x="297231" y="136518"/>
                </a:lnTo>
                <a:lnTo>
                  <a:pt x="285178" y="138176"/>
                </a:lnTo>
                <a:lnTo>
                  <a:pt x="333045" y="138176"/>
                </a:lnTo>
                <a:lnTo>
                  <a:pt x="335995" y="131518"/>
                </a:lnTo>
                <a:lnTo>
                  <a:pt x="338275" y="121293"/>
                </a:lnTo>
                <a:lnTo>
                  <a:pt x="339039" y="109359"/>
                </a:lnTo>
                <a:lnTo>
                  <a:pt x="339039" y="107581"/>
                </a:lnTo>
                <a:close/>
              </a:path>
              <a:path w="1113789" h="160019">
                <a:moveTo>
                  <a:pt x="281266" y="33807"/>
                </a:moveTo>
                <a:lnTo>
                  <a:pt x="265425" y="36750"/>
                </a:lnTo>
                <a:lnTo>
                  <a:pt x="251909" y="45358"/>
                </a:lnTo>
                <a:lnTo>
                  <a:pt x="242495" y="59299"/>
                </a:lnTo>
                <a:lnTo>
                  <a:pt x="238963" y="78244"/>
                </a:lnTo>
                <a:lnTo>
                  <a:pt x="238963" y="78600"/>
                </a:lnTo>
                <a:lnTo>
                  <a:pt x="242445" y="97470"/>
                </a:lnTo>
                <a:lnTo>
                  <a:pt x="251775" y="111420"/>
                </a:lnTo>
                <a:lnTo>
                  <a:pt x="265275" y="120069"/>
                </a:lnTo>
                <a:lnTo>
                  <a:pt x="281266" y="123037"/>
                </a:lnTo>
                <a:lnTo>
                  <a:pt x="291079" y="121970"/>
                </a:lnTo>
                <a:lnTo>
                  <a:pt x="299226" y="118905"/>
                </a:lnTo>
                <a:lnTo>
                  <a:pt x="306175" y="114041"/>
                </a:lnTo>
                <a:lnTo>
                  <a:pt x="312394" y="107581"/>
                </a:lnTo>
                <a:lnTo>
                  <a:pt x="339039" y="107581"/>
                </a:lnTo>
                <a:lnTo>
                  <a:pt x="339039" y="100660"/>
                </a:lnTo>
                <a:lnTo>
                  <a:pt x="289090" y="100660"/>
                </a:lnTo>
                <a:lnTo>
                  <a:pt x="279920" y="99063"/>
                </a:lnTo>
                <a:lnTo>
                  <a:pt x="272588" y="94564"/>
                </a:lnTo>
                <a:lnTo>
                  <a:pt x="267724" y="87597"/>
                </a:lnTo>
                <a:lnTo>
                  <a:pt x="265963" y="78600"/>
                </a:lnTo>
                <a:lnTo>
                  <a:pt x="265963" y="78244"/>
                </a:lnTo>
                <a:lnTo>
                  <a:pt x="267724" y="69316"/>
                </a:lnTo>
                <a:lnTo>
                  <a:pt x="272588" y="62342"/>
                </a:lnTo>
                <a:lnTo>
                  <a:pt x="279920" y="57804"/>
                </a:lnTo>
                <a:lnTo>
                  <a:pt x="289090" y="56184"/>
                </a:lnTo>
                <a:lnTo>
                  <a:pt x="339039" y="56184"/>
                </a:lnTo>
                <a:lnTo>
                  <a:pt x="339039" y="48031"/>
                </a:lnTo>
                <a:lnTo>
                  <a:pt x="312039" y="48031"/>
                </a:lnTo>
                <a:lnTo>
                  <a:pt x="306225" y="42428"/>
                </a:lnTo>
                <a:lnTo>
                  <a:pt x="299448" y="37914"/>
                </a:lnTo>
                <a:lnTo>
                  <a:pt x="291273" y="34902"/>
                </a:lnTo>
                <a:lnTo>
                  <a:pt x="281266" y="33807"/>
                </a:lnTo>
                <a:close/>
              </a:path>
              <a:path w="1113789" h="160019">
                <a:moveTo>
                  <a:pt x="339039" y="56184"/>
                </a:moveTo>
                <a:lnTo>
                  <a:pt x="289090" y="56184"/>
                </a:lnTo>
                <a:lnTo>
                  <a:pt x="298282" y="57804"/>
                </a:lnTo>
                <a:lnTo>
                  <a:pt x="305676" y="62342"/>
                </a:lnTo>
                <a:lnTo>
                  <a:pt x="310603" y="69316"/>
                </a:lnTo>
                <a:lnTo>
                  <a:pt x="312394" y="78244"/>
                </a:lnTo>
                <a:lnTo>
                  <a:pt x="312394" y="78600"/>
                </a:lnTo>
                <a:lnTo>
                  <a:pt x="310603" y="87522"/>
                </a:lnTo>
                <a:lnTo>
                  <a:pt x="305676" y="94497"/>
                </a:lnTo>
                <a:lnTo>
                  <a:pt x="298282" y="99038"/>
                </a:lnTo>
                <a:lnTo>
                  <a:pt x="289090" y="100660"/>
                </a:lnTo>
                <a:lnTo>
                  <a:pt x="339039" y="100660"/>
                </a:lnTo>
                <a:lnTo>
                  <a:pt x="339039" y="56184"/>
                </a:lnTo>
                <a:close/>
              </a:path>
              <a:path w="1113789" h="160019">
                <a:moveTo>
                  <a:pt x="332994" y="34518"/>
                </a:moveTo>
                <a:lnTo>
                  <a:pt x="318071" y="34518"/>
                </a:lnTo>
                <a:lnTo>
                  <a:pt x="312039" y="40563"/>
                </a:lnTo>
                <a:lnTo>
                  <a:pt x="312039" y="48031"/>
                </a:lnTo>
                <a:lnTo>
                  <a:pt x="339039" y="48031"/>
                </a:lnTo>
                <a:lnTo>
                  <a:pt x="339039" y="40563"/>
                </a:lnTo>
                <a:lnTo>
                  <a:pt x="332994" y="34518"/>
                </a:lnTo>
                <a:close/>
              </a:path>
              <a:path w="1113789" h="160019">
                <a:moveTo>
                  <a:pt x="402183" y="33807"/>
                </a:moveTo>
                <a:lnTo>
                  <a:pt x="383120" y="37729"/>
                </a:lnTo>
                <a:lnTo>
                  <a:pt x="368223" y="48398"/>
                </a:lnTo>
                <a:lnTo>
                  <a:pt x="358528" y="64170"/>
                </a:lnTo>
                <a:lnTo>
                  <a:pt x="355066" y="83400"/>
                </a:lnTo>
                <a:lnTo>
                  <a:pt x="355066" y="83756"/>
                </a:lnTo>
                <a:lnTo>
                  <a:pt x="358819" y="103756"/>
                </a:lnTo>
                <a:lnTo>
                  <a:pt x="369223" y="119314"/>
                </a:lnTo>
                <a:lnTo>
                  <a:pt x="384995" y="129403"/>
                </a:lnTo>
                <a:lnTo>
                  <a:pt x="404850" y="132994"/>
                </a:lnTo>
                <a:lnTo>
                  <a:pt x="414691" y="132188"/>
                </a:lnTo>
                <a:lnTo>
                  <a:pt x="441452" y="117005"/>
                </a:lnTo>
                <a:lnTo>
                  <a:pt x="441452" y="111328"/>
                </a:lnTo>
                <a:lnTo>
                  <a:pt x="405206" y="111328"/>
                </a:lnTo>
                <a:lnTo>
                  <a:pt x="396841" y="110134"/>
                </a:lnTo>
                <a:lnTo>
                  <a:pt x="390026" y="106586"/>
                </a:lnTo>
                <a:lnTo>
                  <a:pt x="384978" y="100735"/>
                </a:lnTo>
                <a:lnTo>
                  <a:pt x="381914" y="92633"/>
                </a:lnTo>
                <a:lnTo>
                  <a:pt x="442518" y="92633"/>
                </a:lnTo>
                <a:lnTo>
                  <a:pt x="448030" y="87490"/>
                </a:lnTo>
                <a:lnTo>
                  <a:pt x="448030" y="79667"/>
                </a:lnTo>
                <a:lnTo>
                  <a:pt x="447353" y="75768"/>
                </a:lnTo>
                <a:lnTo>
                  <a:pt x="381546" y="75768"/>
                </a:lnTo>
                <a:lnTo>
                  <a:pt x="384093" y="67416"/>
                </a:lnTo>
                <a:lnTo>
                  <a:pt x="388458" y="61015"/>
                </a:lnTo>
                <a:lnTo>
                  <a:pt x="394522" y="56917"/>
                </a:lnTo>
                <a:lnTo>
                  <a:pt x="402170" y="55473"/>
                </a:lnTo>
                <a:lnTo>
                  <a:pt x="440474" y="55473"/>
                </a:lnTo>
                <a:lnTo>
                  <a:pt x="437037" y="49331"/>
                </a:lnTo>
                <a:lnTo>
                  <a:pt x="422768" y="38195"/>
                </a:lnTo>
                <a:lnTo>
                  <a:pt x="402183" y="33807"/>
                </a:lnTo>
                <a:close/>
              </a:path>
              <a:path w="1113789" h="160019">
                <a:moveTo>
                  <a:pt x="437019" y="102781"/>
                </a:moveTo>
                <a:lnTo>
                  <a:pt x="428129" y="102781"/>
                </a:lnTo>
                <a:lnTo>
                  <a:pt x="426351" y="103492"/>
                </a:lnTo>
                <a:lnTo>
                  <a:pt x="424395" y="104914"/>
                </a:lnTo>
                <a:lnTo>
                  <a:pt x="418896" y="109016"/>
                </a:lnTo>
                <a:lnTo>
                  <a:pt x="412673" y="111328"/>
                </a:lnTo>
                <a:lnTo>
                  <a:pt x="441452" y="111328"/>
                </a:lnTo>
                <a:lnTo>
                  <a:pt x="441452" y="107403"/>
                </a:lnTo>
                <a:lnTo>
                  <a:pt x="437019" y="102781"/>
                </a:lnTo>
                <a:close/>
              </a:path>
              <a:path w="1113789" h="160019">
                <a:moveTo>
                  <a:pt x="440474" y="55473"/>
                </a:moveTo>
                <a:lnTo>
                  <a:pt x="402170" y="55473"/>
                </a:lnTo>
                <a:lnTo>
                  <a:pt x="409893" y="56942"/>
                </a:lnTo>
                <a:lnTo>
                  <a:pt x="415894" y="61082"/>
                </a:lnTo>
                <a:lnTo>
                  <a:pt x="420060" y="67491"/>
                </a:lnTo>
                <a:lnTo>
                  <a:pt x="422275" y="75768"/>
                </a:lnTo>
                <a:lnTo>
                  <a:pt x="447353" y="75768"/>
                </a:lnTo>
                <a:lnTo>
                  <a:pt x="445340" y="64170"/>
                </a:lnTo>
                <a:lnTo>
                  <a:pt x="440474" y="55473"/>
                </a:lnTo>
                <a:close/>
              </a:path>
              <a:path w="1113789" h="160019">
                <a:moveTo>
                  <a:pt x="470090" y="101892"/>
                </a:moveTo>
                <a:lnTo>
                  <a:pt x="462089" y="101892"/>
                </a:lnTo>
                <a:lnTo>
                  <a:pt x="457466" y="106527"/>
                </a:lnTo>
                <a:lnTo>
                  <a:pt x="457466" y="116827"/>
                </a:lnTo>
                <a:lnTo>
                  <a:pt x="459778" y="120027"/>
                </a:lnTo>
                <a:lnTo>
                  <a:pt x="498538" y="132638"/>
                </a:lnTo>
                <a:lnTo>
                  <a:pt x="512932" y="130810"/>
                </a:lnTo>
                <a:lnTo>
                  <a:pt x="524490" y="125199"/>
                </a:lnTo>
                <a:lnTo>
                  <a:pt x="532181" y="115622"/>
                </a:lnTo>
                <a:lnTo>
                  <a:pt x="532946" y="111861"/>
                </a:lnTo>
                <a:lnTo>
                  <a:pt x="499249" y="111861"/>
                </a:lnTo>
                <a:lnTo>
                  <a:pt x="493264" y="111328"/>
                </a:lnTo>
                <a:lnTo>
                  <a:pt x="486883" y="109726"/>
                </a:lnTo>
                <a:lnTo>
                  <a:pt x="480240" y="107055"/>
                </a:lnTo>
                <a:lnTo>
                  <a:pt x="473468" y="103314"/>
                </a:lnTo>
                <a:lnTo>
                  <a:pt x="472046" y="102425"/>
                </a:lnTo>
                <a:lnTo>
                  <a:pt x="470090" y="101892"/>
                </a:lnTo>
                <a:close/>
              </a:path>
              <a:path w="1113789" h="160019">
                <a:moveTo>
                  <a:pt x="497281" y="34163"/>
                </a:moveTo>
                <a:lnTo>
                  <a:pt x="483737" y="36158"/>
                </a:lnTo>
                <a:lnTo>
                  <a:pt x="472662" y="42000"/>
                </a:lnTo>
                <a:lnTo>
                  <a:pt x="465187" y="51474"/>
                </a:lnTo>
                <a:lnTo>
                  <a:pt x="462445" y="64363"/>
                </a:lnTo>
                <a:lnTo>
                  <a:pt x="462445" y="64719"/>
                </a:lnTo>
                <a:lnTo>
                  <a:pt x="490880" y="93357"/>
                </a:lnTo>
                <a:lnTo>
                  <a:pt x="510628" y="98513"/>
                </a:lnTo>
                <a:lnTo>
                  <a:pt x="510628" y="109016"/>
                </a:lnTo>
                <a:lnTo>
                  <a:pt x="507072" y="111861"/>
                </a:lnTo>
                <a:lnTo>
                  <a:pt x="532946" y="111861"/>
                </a:lnTo>
                <a:lnTo>
                  <a:pt x="534866" y="102425"/>
                </a:lnTo>
                <a:lnTo>
                  <a:pt x="534974" y="101536"/>
                </a:lnTo>
                <a:lnTo>
                  <a:pt x="532351" y="90393"/>
                </a:lnTo>
                <a:lnTo>
                  <a:pt x="495858" y="69697"/>
                </a:lnTo>
                <a:lnTo>
                  <a:pt x="486791" y="67208"/>
                </a:lnTo>
                <a:lnTo>
                  <a:pt x="486791" y="57785"/>
                </a:lnTo>
                <a:lnTo>
                  <a:pt x="490169" y="54940"/>
                </a:lnTo>
                <a:lnTo>
                  <a:pt x="533196" y="54940"/>
                </a:lnTo>
                <a:lnTo>
                  <a:pt x="533196" y="46951"/>
                </a:lnTo>
                <a:lnTo>
                  <a:pt x="504800" y="34651"/>
                </a:lnTo>
                <a:lnTo>
                  <a:pt x="497281" y="34163"/>
                </a:lnTo>
                <a:close/>
              </a:path>
              <a:path w="1113789" h="160019">
                <a:moveTo>
                  <a:pt x="533196" y="54940"/>
                </a:moveTo>
                <a:lnTo>
                  <a:pt x="502450" y="54940"/>
                </a:lnTo>
                <a:lnTo>
                  <a:pt x="509739" y="57251"/>
                </a:lnTo>
                <a:lnTo>
                  <a:pt x="517385" y="60985"/>
                </a:lnTo>
                <a:lnTo>
                  <a:pt x="519163" y="61874"/>
                </a:lnTo>
                <a:lnTo>
                  <a:pt x="520407" y="62230"/>
                </a:lnTo>
                <a:lnTo>
                  <a:pt x="528396" y="62230"/>
                </a:lnTo>
                <a:lnTo>
                  <a:pt x="533196" y="57607"/>
                </a:lnTo>
                <a:lnTo>
                  <a:pt x="533196" y="54940"/>
                </a:lnTo>
                <a:close/>
              </a:path>
              <a:path w="1113789" h="160019">
                <a:moveTo>
                  <a:pt x="596138" y="33807"/>
                </a:moveTo>
                <a:lnTo>
                  <a:pt x="560228" y="48398"/>
                </a:lnTo>
                <a:lnTo>
                  <a:pt x="546188" y="83756"/>
                </a:lnTo>
                <a:lnTo>
                  <a:pt x="549912" y="102931"/>
                </a:lnTo>
                <a:lnTo>
                  <a:pt x="560250" y="118581"/>
                </a:lnTo>
                <a:lnTo>
                  <a:pt x="575956" y="129128"/>
                </a:lnTo>
                <a:lnTo>
                  <a:pt x="595782" y="132994"/>
                </a:lnTo>
                <a:lnTo>
                  <a:pt x="606536" y="132102"/>
                </a:lnTo>
                <a:lnTo>
                  <a:pt x="633476" y="115760"/>
                </a:lnTo>
                <a:lnTo>
                  <a:pt x="633476" y="109728"/>
                </a:lnTo>
                <a:lnTo>
                  <a:pt x="597027" y="109728"/>
                </a:lnTo>
                <a:lnTo>
                  <a:pt x="587022" y="107664"/>
                </a:lnTo>
                <a:lnTo>
                  <a:pt x="579402" y="102031"/>
                </a:lnTo>
                <a:lnTo>
                  <a:pt x="574549" y="93665"/>
                </a:lnTo>
                <a:lnTo>
                  <a:pt x="572905" y="83756"/>
                </a:lnTo>
                <a:lnTo>
                  <a:pt x="572846" y="83045"/>
                </a:lnTo>
                <a:lnTo>
                  <a:pt x="574557" y="73056"/>
                </a:lnTo>
                <a:lnTo>
                  <a:pt x="579335" y="64787"/>
                </a:lnTo>
                <a:lnTo>
                  <a:pt x="586647" y="59154"/>
                </a:lnTo>
                <a:lnTo>
                  <a:pt x="595960" y="57073"/>
                </a:lnTo>
                <a:lnTo>
                  <a:pt x="632942" y="57073"/>
                </a:lnTo>
                <a:lnTo>
                  <a:pt x="632942" y="49085"/>
                </a:lnTo>
                <a:lnTo>
                  <a:pt x="606172" y="34522"/>
                </a:lnTo>
                <a:lnTo>
                  <a:pt x="596138" y="33807"/>
                </a:lnTo>
                <a:close/>
              </a:path>
              <a:path w="1113789" h="160019">
                <a:moveTo>
                  <a:pt x="628497" y="100647"/>
                </a:moveTo>
                <a:lnTo>
                  <a:pt x="618896" y="100647"/>
                </a:lnTo>
                <a:lnTo>
                  <a:pt x="616229" y="102069"/>
                </a:lnTo>
                <a:lnTo>
                  <a:pt x="614807" y="103149"/>
                </a:lnTo>
                <a:lnTo>
                  <a:pt x="609650" y="107238"/>
                </a:lnTo>
                <a:lnTo>
                  <a:pt x="604139" y="109728"/>
                </a:lnTo>
                <a:lnTo>
                  <a:pt x="633476" y="109728"/>
                </a:lnTo>
                <a:lnTo>
                  <a:pt x="633476" y="105816"/>
                </a:lnTo>
                <a:lnTo>
                  <a:pt x="628497" y="100647"/>
                </a:lnTo>
                <a:close/>
              </a:path>
              <a:path w="1113789" h="160019">
                <a:moveTo>
                  <a:pt x="632942" y="57073"/>
                </a:moveTo>
                <a:lnTo>
                  <a:pt x="603072" y="57073"/>
                </a:lnTo>
                <a:lnTo>
                  <a:pt x="608050" y="59385"/>
                </a:lnTo>
                <a:lnTo>
                  <a:pt x="614451" y="64363"/>
                </a:lnTo>
                <a:lnTo>
                  <a:pt x="617118" y="65786"/>
                </a:lnTo>
                <a:lnTo>
                  <a:pt x="627430" y="65786"/>
                </a:lnTo>
                <a:lnTo>
                  <a:pt x="632942" y="60452"/>
                </a:lnTo>
                <a:lnTo>
                  <a:pt x="632942" y="57073"/>
                </a:lnTo>
                <a:close/>
              </a:path>
              <a:path w="1113789" h="160019">
                <a:moveTo>
                  <a:pt x="669747" y="25"/>
                </a:moveTo>
                <a:lnTo>
                  <a:pt x="654824" y="25"/>
                </a:lnTo>
                <a:lnTo>
                  <a:pt x="648779" y="6070"/>
                </a:lnTo>
                <a:lnTo>
                  <a:pt x="648779" y="125882"/>
                </a:lnTo>
                <a:lnTo>
                  <a:pt x="654824" y="131927"/>
                </a:lnTo>
                <a:lnTo>
                  <a:pt x="669747" y="131927"/>
                </a:lnTo>
                <a:lnTo>
                  <a:pt x="675792" y="125882"/>
                </a:lnTo>
                <a:lnTo>
                  <a:pt x="675792" y="77698"/>
                </a:lnTo>
                <a:lnTo>
                  <a:pt x="676981" y="69269"/>
                </a:lnTo>
                <a:lnTo>
                  <a:pt x="680372" y="63207"/>
                </a:lnTo>
                <a:lnTo>
                  <a:pt x="685698" y="59546"/>
                </a:lnTo>
                <a:lnTo>
                  <a:pt x="692696" y="58318"/>
                </a:lnTo>
                <a:lnTo>
                  <a:pt x="734462" y="58318"/>
                </a:lnTo>
                <a:lnTo>
                  <a:pt x="733885" y="54418"/>
                </a:lnTo>
                <a:lnTo>
                  <a:pt x="730852" y="49085"/>
                </a:lnTo>
                <a:lnTo>
                  <a:pt x="675792" y="49085"/>
                </a:lnTo>
                <a:lnTo>
                  <a:pt x="675792" y="6070"/>
                </a:lnTo>
                <a:lnTo>
                  <a:pt x="669747" y="25"/>
                </a:lnTo>
                <a:close/>
              </a:path>
              <a:path w="1113789" h="160019">
                <a:moveTo>
                  <a:pt x="734462" y="58318"/>
                </a:moveTo>
                <a:lnTo>
                  <a:pt x="703008" y="58318"/>
                </a:lnTo>
                <a:lnTo>
                  <a:pt x="709053" y="64897"/>
                </a:lnTo>
                <a:lnTo>
                  <a:pt x="709053" y="125882"/>
                </a:lnTo>
                <a:lnTo>
                  <a:pt x="715098" y="131927"/>
                </a:lnTo>
                <a:lnTo>
                  <a:pt x="730021" y="131927"/>
                </a:lnTo>
                <a:lnTo>
                  <a:pt x="736066" y="125882"/>
                </a:lnTo>
                <a:lnTo>
                  <a:pt x="736066" y="69164"/>
                </a:lnTo>
                <a:lnTo>
                  <a:pt x="734462" y="58318"/>
                </a:lnTo>
                <a:close/>
              </a:path>
              <a:path w="1113789" h="160019">
                <a:moveTo>
                  <a:pt x="703719" y="33807"/>
                </a:moveTo>
                <a:lnTo>
                  <a:pt x="694450" y="35069"/>
                </a:lnTo>
                <a:lnTo>
                  <a:pt x="686950" y="38446"/>
                </a:lnTo>
                <a:lnTo>
                  <a:pt x="680854" y="43322"/>
                </a:lnTo>
                <a:lnTo>
                  <a:pt x="675792" y="49085"/>
                </a:lnTo>
                <a:lnTo>
                  <a:pt x="730852" y="49085"/>
                </a:lnTo>
                <a:lnTo>
                  <a:pt x="727556" y="43289"/>
                </a:lnTo>
                <a:lnTo>
                  <a:pt x="717394" y="36258"/>
                </a:lnTo>
                <a:lnTo>
                  <a:pt x="703719" y="33807"/>
                </a:lnTo>
                <a:close/>
              </a:path>
              <a:path w="1113789" h="160019">
                <a:moveTo>
                  <a:pt x="803097" y="33807"/>
                </a:moveTo>
                <a:lnTo>
                  <a:pt x="766098" y="48331"/>
                </a:lnTo>
                <a:lnTo>
                  <a:pt x="751370" y="83756"/>
                </a:lnTo>
                <a:lnTo>
                  <a:pt x="755246" y="103006"/>
                </a:lnTo>
                <a:lnTo>
                  <a:pt x="765987" y="118648"/>
                </a:lnTo>
                <a:lnTo>
                  <a:pt x="782263" y="129153"/>
                </a:lnTo>
                <a:lnTo>
                  <a:pt x="802741" y="132994"/>
                </a:lnTo>
                <a:lnTo>
                  <a:pt x="823355" y="129097"/>
                </a:lnTo>
                <a:lnTo>
                  <a:pt x="839744" y="118470"/>
                </a:lnTo>
                <a:lnTo>
                  <a:pt x="845744" y="109728"/>
                </a:lnTo>
                <a:lnTo>
                  <a:pt x="803097" y="109728"/>
                </a:lnTo>
                <a:lnTo>
                  <a:pt x="792877" y="107589"/>
                </a:lnTo>
                <a:lnTo>
                  <a:pt x="784955" y="101831"/>
                </a:lnTo>
                <a:lnTo>
                  <a:pt x="779833" y="93440"/>
                </a:lnTo>
                <a:lnTo>
                  <a:pt x="778079" y="83756"/>
                </a:lnTo>
                <a:lnTo>
                  <a:pt x="778014" y="83045"/>
                </a:lnTo>
                <a:lnTo>
                  <a:pt x="779703" y="73056"/>
                </a:lnTo>
                <a:lnTo>
                  <a:pt x="784577" y="64787"/>
                </a:lnTo>
                <a:lnTo>
                  <a:pt x="792352" y="59154"/>
                </a:lnTo>
                <a:lnTo>
                  <a:pt x="802741" y="57073"/>
                </a:lnTo>
                <a:lnTo>
                  <a:pt x="845979" y="57073"/>
                </a:lnTo>
                <a:lnTo>
                  <a:pt x="839855" y="48153"/>
                </a:lnTo>
                <a:lnTo>
                  <a:pt x="823580" y="37648"/>
                </a:lnTo>
                <a:lnTo>
                  <a:pt x="803097" y="33807"/>
                </a:lnTo>
                <a:close/>
              </a:path>
              <a:path w="1113789" h="160019">
                <a:moveTo>
                  <a:pt x="845979" y="57073"/>
                </a:moveTo>
                <a:lnTo>
                  <a:pt x="802741" y="57073"/>
                </a:lnTo>
                <a:lnTo>
                  <a:pt x="812966" y="59210"/>
                </a:lnTo>
                <a:lnTo>
                  <a:pt x="820888" y="64965"/>
                </a:lnTo>
                <a:lnTo>
                  <a:pt x="826007" y="73356"/>
                </a:lnTo>
                <a:lnTo>
                  <a:pt x="827759" y="83045"/>
                </a:lnTo>
                <a:lnTo>
                  <a:pt x="827824" y="83756"/>
                </a:lnTo>
                <a:lnTo>
                  <a:pt x="826137" y="93740"/>
                </a:lnTo>
                <a:lnTo>
                  <a:pt x="821266" y="102009"/>
                </a:lnTo>
                <a:lnTo>
                  <a:pt x="813491" y="107645"/>
                </a:lnTo>
                <a:lnTo>
                  <a:pt x="803097" y="109728"/>
                </a:lnTo>
                <a:lnTo>
                  <a:pt x="845744" y="109728"/>
                </a:lnTo>
                <a:lnTo>
                  <a:pt x="850563" y="102706"/>
                </a:lnTo>
                <a:lnTo>
                  <a:pt x="854396" y="83756"/>
                </a:lnTo>
                <a:lnTo>
                  <a:pt x="854468" y="83045"/>
                </a:lnTo>
                <a:lnTo>
                  <a:pt x="850594" y="63795"/>
                </a:lnTo>
                <a:lnTo>
                  <a:pt x="845979" y="57073"/>
                </a:lnTo>
                <a:close/>
              </a:path>
              <a:path w="1113789" h="160019">
                <a:moveTo>
                  <a:pt x="892708" y="0"/>
                </a:moveTo>
                <a:lnTo>
                  <a:pt x="877785" y="0"/>
                </a:lnTo>
                <a:lnTo>
                  <a:pt x="871740" y="6045"/>
                </a:lnTo>
                <a:lnTo>
                  <a:pt x="871740" y="125882"/>
                </a:lnTo>
                <a:lnTo>
                  <a:pt x="877785" y="131927"/>
                </a:lnTo>
                <a:lnTo>
                  <a:pt x="892708" y="131927"/>
                </a:lnTo>
                <a:lnTo>
                  <a:pt x="898740" y="125882"/>
                </a:lnTo>
                <a:lnTo>
                  <a:pt x="898740" y="6045"/>
                </a:lnTo>
                <a:lnTo>
                  <a:pt x="892708" y="0"/>
                </a:lnTo>
                <a:close/>
              </a:path>
              <a:path w="1113789" h="160019">
                <a:moveTo>
                  <a:pt x="963129" y="33807"/>
                </a:moveTo>
                <a:lnTo>
                  <a:pt x="944066" y="37729"/>
                </a:lnTo>
                <a:lnTo>
                  <a:pt x="929170" y="48398"/>
                </a:lnTo>
                <a:lnTo>
                  <a:pt x="919474" y="64170"/>
                </a:lnTo>
                <a:lnTo>
                  <a:pt x="916012" y="83400"/>
                </a:lnTo>
                <a:lnTo>
                  <a:pt x="916012" y="83756"/>
                </a:lnTo>
                <a:lnTo>
                  <a:pt x="919766" y="103756"/>
                </a:lnTo>
                <a:lnTo>
                  <a:pt x="930170" y="119314"/>
                </a:lnTo>
                <a:lnTo>
                  <a:pt x="945941" y="129403"/>
                </a:lnTo>
                <a:lnTo>
                  <a:pt x="965796" y="132994"/>
                </a:lnTo>
                <a:lnTo>
                  <a:pt x="975637" y="132188"/>
                </a:lnTo>
                <a:lnTo>
                  <a:pt x="1002411" y="117005"/>
                </a:lnTo>
                <a:lnTo>
                  <a:pt x="1002411" y="111328"/>
                </a:lnTo>
                <a:lnTo>
                  <a:pt x="966152" y="111328"/>
                </a:lnTo>
                <a:lnTo>
                  <a:pt x="957787" y="110134"/>
                </a:lnTo>
                <a:lnTo>
                  <a:pt x="950972" y="106586"/>
                </a:lnTo>
                <a:lnTo>
                  <a:pt x="945924" y="100735"/>
                </a:lnTo>
                <a:lnTo>
                  <a:pt x="942860" y="92633"/>
                </a:lnTo>
                <a:lnTo>
                  <a:pt x="1003465" y="92633"/>
                </a:lnTo>
                <a:lnTo>
                  <a:pt x="1008976" y="87490"/>
                </a:lnTo>
                <a:lnTo>
                  <a:pt x="1008976" y="79667"/>
                </a:lnTo>
                <a:lnTo>
                  <a:pt x="1008300" y="75768"/>
                </a:lnTo>
                <a:lnTo>
                  <a:pt x="942492" y="75768"/>
                </a:lnTo>
                <a:lnTo>
                  <a:pt x="945039" y="67416"/>
                </a:lnTo>
                <a:lnTo>
                  <a:pt x="949404" y="61015"/>
                </a:lnTo>
                <a:lnTo>
                  <a:pt x="955469" y="56917"/>
                </a:lnTo>
                <a:lnTo>
                  <a:pt x="963117" y="55473"/>
                </a:lnTo>
                <a:lnTo>
                  <a:pt x="1001420" y="55473"/>
                </a:lnTo>
                <a:lnTo>
                  <a:pt x="997983" y="49331"/>
                </a:lnTo>
                <a:lnTo>
                  <a:pt x="983714" y="38195"/>
                </a:lnTo>
                <a:lnTo>
                  <a:pt x="963129" y="33807"/>
                </a:lnTo>
                <a:close/>
              </a:path>
              <a:path w="1113789" h="160019">
                <a:moveTo>
                  <a:pt x="997966" y="102781"/>
                </a:moveTo>
                <a:lnTo>
                  <a:pt x="989076" y="102781"/>
                </a:lnTo>
                <a:lnTo>
                  <a:pt x="987310" y="103492"/>
                </a:lnTo>
                <a:lnTo>
                  <a:pt x="985354" y="104914"/>
                </a:lnTo>
                <a:lnTo>
                  <a:pt x="979843" y="109016"/>
                </a:lnTo>
                <a:lnTo>
                  <a:pt x="973620" y="111328"/>
                </a:lnTo>
                <a:lnTo>
                  <a:pt x="1002411" y="111328"/>
                </a:lnTo>
                <a:lnTo>
                  <a:pt x="1002411" y="107403"/>
                </a:lnTo>
                <a:lnTo>
                  <a:pt x="997966" y="102781"/>
                </a:lnTo>
                <a:close/>
              </a:path>
              <a:path w="1113789" h="160019">
                <a:moveTo>
                  <a:pt x="1001420" y="55473"/>
                </a:moveTo>
                <a:lnTo>
                  <a:pt x="963117" y="55473"/>
                </a:lnTo>
                <a:lnTo>
                  <a:pt x="970839" y="56942"/>
                </a:lnTo>
                <a:lnTo>
                  <a:pt x="976841" y="61082"/>
                </a:lnTo>
                <a:lnTo>
                  <a:pt x="981006" y="67491"/>
                </a:lnTo>
                <a:lnTo>
                  <a:pt x="983221" y="75768"/>
                </a:lnTo>
                <a:lnTo>
                  <a:pt x="1008300" y="75768"/>
                </a:lnTo>
                <a:lnTo>
                  <a:pt x="1006287" y="64170"/>
                </a:lnTo>
                <a:lnTo>
                  <a:pt x="1001420" y="55473"/>
                </a:lnTo>
                <a:close/>
              </a:path>
              <a:path w="1113789" h="160019">
                <a:moveTo>
                  <a:pt x="1047026" y="34518"/>
                </a:moveTo>
                <a:lnTo>
                  <a:pt x="1032103" y="34518"/>
                </a:lnTo>
                <a:lnTo>
                  <a:pt x="1026071" y="40563"/>
                </a:lnTo>
                <a:lnTo>
                  <a:pt x="1026071" y="125882"/>
                </a:lnTo>
                <a:lnTo>
                  <a:pt x="1032103" y="131927"/>
                </a:lnTo>
                <a:lnTo>
                  <a:pt x="1047026" y="131927"/>
                </a:lnTo>
                <a:lnTo>
                  <a:pt x="1053071" y="125882"/>
                </a:lnTo>
                <a:lnTo>
                  <a:pt x="1053071" y="77711"/>
                </a:lnTo>
                <a:lnTo>
                  <a:pt x="1054260" y="69275"/>
                </a:lnTo>
                <a:lnTo>
                  <a:pt x="1057651" y="63209"/>
                </a:lnTo>
                <a:lnTo>
                  <a:pt x="1062977" y="59546"/>
                </a:lnTo>
                <a:lnTo>
                  <a:pt x="1069975" y="58318"/>
                </a:lnTo>
                <a:lnTo>
                  <a:pt x="1111742" y="58318"/>
                </a:lnTo>
                <a:lnTo>
                  <a:pt x="1111166" y="54418"/>
                </a:lnTo>
                <a:lnTo>
                  <a:pt x="1108134" y="49085"/>
                </a:lnTo>
                <a:lnTo>
                  <a:pt x="1053071" y="49085"/>
                </a:lnTo>
                <a:lnTo>
                  <a:pt x="1053071" y="40563"/>
                </a:lnTo>
                <a:lnTo>
                  <a:pt x="1047026" y="34518"/>
                </a:lnTo>
                <a:close/>
              </a:path>
              <a:path w="1113789" h="160019">
                <a:moveTo>
                  <a:pt x="1111742" y="58318"/>
                </a:moveTo>
                <a:lnTo>
                  <a:pt x="1080287" y="58318"/>
                </a:lnTo>
                <a:lnTo>
                  <a:pt x="1086345" y="64897"/>
                </a:lnTo>
                <a:lnTo>
                  <a:pt x="1086345" y="125882"/>
                </a:lnTo>
                <a:lnTo>
                  <a:pt x="1092377" y="131927"/>
                </a:lnTo>
                <a:lnTo>
                  <a:pt x="1107300" y="131927"/>
                </a:lnTo>
                <a:lnTo>
                  <a:pt x="1113345" y="125882"/>
                </a:lnTo>
                <a:lnTo>
                  <a:pt x="1113345" y="69164"/>
                </a:lnTo>
                <a:lnTo>
                  <a:pt x="1111742" y="58318"/>
                </a:lnTo>
                <a:close/>
              </a:path>
              <a:path w="1113789" h="160019">
                <a:moveTo>
                  <a:pt x="1080998" y="33807"/>
                </a:moveTo>
                <a:lnTo>
                  <a:pt x="1071734" y="35069"/>
                </a:lnTo>
                <a:lnTo>
                  <a:pt x="1064234" y="38446"/>
                </a:lnTo>
                <a:lnTo>
                  <a:pt x="1058135" y="43322"/>
                </a:lnTo>
                <a:lnTo>
                  <a:pt x="1053071" y="49085"/>
                </a:lnTo>
                <a:lnTo>
                  <a:pt x="1108134" y="49085"/>
                </a:lnTo>
                <a:lnTo>
                  <a:pt x="1104839" y="43289"/>
                </a:lnTo>
                <a:lnTo>
                  <a:pt x="1094678" y="36258"/>
                </a:lnTo>
                <a:lnTo>
                  <a:pt x="1080998" y="33807"/>
                </a:lnTo>
                <a:close/>
              </a:path>
            </a:pathLst>
          </a:custGeom>
          <a:solidFill>
            <a:srgbClr val="231F20"/>
          </a:solidFill>
        </p:spPr>
        <p:txBody>
          <a:bodyPr wrap="square" lIns="0" tIns="0" rIns="0" bIns="0" rtlCol="0"/>
          <a:lstStyle/>
          <a:p>
            <a:endParaRPr sz="2130"/>
          </a:p>
        </p:txBody>
      </p:sp>
      <p:sp>
        <p:nvSpPr>
          <p:cNvPr id="27" name="object 38">
            <a:extLst>
              <a:ext uri="{FF2B5EF4-FFF2-40B4-BE49-F238E27FC236}">
                <a16:creationId xmlns:a16="http://schemas.microsoft.com/office/drawing/2014/main" id="{C0FB6D3E-12EF-40D5-AB62-FA0F97AEF85F}"/>
              </a:ext>
            </a:extLst>
          </p:cNvPr>
          <p:cNvSpPr/>
          <p:nvPr/>
        </p:nvSpPr>
        <p:spPr>
          <a:xfrm>
            <a:off x="4364248" y="2651859"/>
            <a:ext cx="550300" cy="135571"/>
          </a:xfrm>
          <a:custGeom>
            <a:avLst/>
            <a:gdLst/>
            <a:ahLst/>
            <a:cxnLst/>
            <a:rect l="l" t="t" r="r" b="b"/>
            <a:pathLst>
              <a:path w="523239" h="128905">
                <a:moveTo>
                  <a:pt x="21323" y="1066"/>
                </a:moveTo>
                <a:lnTo>
                  <a:pt x="6045" y="1066"/>
                </a:lnTo>
                <a:lnTo>
                  <a:pt x="0" y="7112"/>
                </a:lnTo>
                <a:lnTo>
                  <a:pt x="27" y="73431"/>
                </a:lnTo>
                <a:lnTo>
                  <a:pt x="14395" y="114619"/>
                </a:lnTo>
                <a:lnTo>
                  <a:pt x="53860" y="128524"/>
                </a:lnTo>
                <a:lnTo>
                  <a:pt x="76512" y="125036"/>
                </a:lnTo>
                <a:lnTo>
                  <a:pt x="93686" y="114574"/>
                </a:lnTo>
                <a:lnTo>
                  <a:pt x="100706" y="103301"/>
                </a:lnTo>
                <a:lnTo>
                  <a:pt x="54216" y="103301"/>
                </a:lnTo>
                <a:lnTo>
                  <a:pt x="42963" y="101346"/>
                </a:lnTo>
                <a:lnTo>
                  <a:pt x="34513" y="95523"/>
                </a:lnTo>
                <a:lnTo>
                  <a:pt x="29200" y="85899"/>
                </a:lnTo>
                <a:lnTo>
                  <a:pt x="27478" y="73431"/>
                </a:lnTo>
                <a:lnTo>
                  <a:pt x="27355" y="7112"/>
                </a:lnTo>
                <a:lnTo>
                  <a:pt x="21323" y="1066"/>
                </a:lnTo>
                <a:close/>
              </a:path>
              <a:path w="523239" h="128905">
                <a:moveTo>
                  <a:pt x="102400" y="1066"/>
                </a:moveTo>
                <a:lnTo>
                  <a:pt x="87109" y="1066"/>
                </a:lnTo>
                <a:lnTo>
                  <a:pt x="81076" y="7112"/>
                </a:lnTo>
                <a:lnTo>
                  <a:pt x="81076" y="73431"/>
                </a:lnTo>
                <a:lnTo>
                  <a:pt x="79231" y="86424"/>
                </a:lnTo>
                <a:lnTo>
                  <a:pt x="73918" y="95767"/>
                </a:lnTo>
                <a:lnTo>
                  <a:pt x="65469" y="101409"/>
                </a:lnTo>
                <a:lnTo>
                  <a:pt x="54216" y="103301"/>
                </a:lnTo>
                <a:lnTo>
                  <a:pt x="100706" y="103301"/>
                </a:lnTo>
                <a:lnTo>
                  <a:pt x="104608" y="97036"/>
                </a:lnTo>
                <a:lnTo>
                  <a:pt x="108405" y="72542"/>
                </a:lnTo>
                <a:lnTo>
                  <a:pt x="108432" y="7112"/>
                </a:lnTo>
                <a:lnTo>
                  <a:pt x="102400" y="1066"/>
                </a:lnTo>
                <a:close/>
              </a:path>
              <a:path w="523239" h="128905">
                <a:moveTo>
                  <a:pt x="155371" y="1422"/>
                </a:moveTo>
                <a:lnTo>
                  <a:pt x="138849" y="1422"/>
                </a:lnTo>
                <a:lnTo>
                  <a:pt x="132816" y="7467"/>
                </a:lnTo>
                <a:lnTo>
                  <a:pt x="132816" y="121767"/>
                </a:lnTo>
                <a:lnTo>
                  <a:pt x="138671" y="127635"/>
                </a:lnTo>
                <a:lnTo>
                  <a:pt x="153606" y="127635"/>
                </a:lnTo>
                <a:lnTo>
                  <a:pt x="159638" y="121767"/>
                </a:lnTo>
                <a:lnTo>
                  <a:pt x="159638" y="52438"/>
                </a:lnTo>
                <a:lnTo>
                  <a:pt x="188918" y="52438"/>
                </a:lnTo>
                <a:lnTo>
                  <a:pt x="161950" y="8534"/>
                </a:lnTo>
                <a:lnTo>
                  <a:pt x="159461" y="4445"/>
                </a:lnTo>
                <a:lnTo>
                  <a:pt x="155371" y="1422"/>
                </a:lnTo>
                <a:close/>
              </a:path>
              <a:path w="523239" h="128905">
                <a:moveTo>
                  <a:pt x="257251" y="51904"/>
                </a:moveTo>
                <a:lnTo>
                  <a:pt x="230073" y="51904"/>
                </a:lnTo>
                <a:lnTo>
                  <a:pt x="230073" y="121412"/>
                </a:lnTo>
                <a:lnTo>
                  <a:pt x="236105" y="127635"/>
                </a:lnTo>
                <a:lnTo>
                  <a:pt x="251205" y="127635"/>
                </a:lnTo>
                <a:lnTo>
                  <a:pt x="257251" y="121589"/>
                </a:lnTo>
                <a:lnTo>
                  <a:pt x="257251" y="51904"/>
                </a:lnTo>
                <a:close/>
              </a:path>
              <a:path w="523239" h="128905">
                <a:moveTo>
                  <a:pt x="188918" y="52438"/>
                </a:moveTo>
                <a:lnTo>
                  <a:pt x="159638" y="52438"/>
                </a:lnTo>
                <a:lnTo>
                  <a:pt x="183299" y="88887"/>
                </a:lnTo>
                <a:lnTo>
                  <a:pt x="186143" y="93141"/>
                </a:lnTo>
                <a:lnTo>
                  <a:pt x="189699" y="95808"/>
                </a:lnTo>
                <a:lnTo>
                  <a:pt x="199656" y="95808"/>
                </a:lnTo>
                <a:lnTo>
                  <a:pt x="203212" y="93141"/>
                </a:lnTo>
                <a:lnTo>
                  <a:pt x="206057" y="88887"/>
                </a:lnTo>
                <a:lnTo>
                  <a:pt x="223261" y="62395"/>
                </a:lnTo>
                <a:lnTo>
                  <a:pt x="195033" y="62395"/>
                </a:lnTo>
                <a:lnTo>
                  <a:pt x="188918" y="52438"/>
                </a:lnTo>
                <a:close/>
              </a:path>
              <a:path w="523239" h="128905">
                <a:moveTo>
                  <a:pt x="251205" y="1422"/>
                </a:moveTo>
                <a:lnTo>
                  <a:pt x="235051" y="1422"/>
                </a:lnTo>
                <a:lnTo>
                  <a:pt x="231139" y="3733"/>
                </a:lnTo>
                <a:lnTo>
                  <a:pt x="195033" y="62395"/>
                </a:lnTo>
                <a:lnTo>
                  <a:pt x="223261" y="62395"/>
                </a:lnTo>
                <a:lnTo>
                  <a:pt x="230073" y="51904"/>
                </a:lnTo>
                <a:lnTo>
                  <a:pt x="257251" y="51904"/>
                </a:lnTo>
                <a:lnTo>
                  <a:pt x="257251" y="7467"/>
                </a:lnTo>
                <a:lnTo>
                  <a:pt x="251205" y="1422"/>
                </a:lnTo>
                <a:close/>
              </a:path>
              <a:path w="523239" h="128905">
                <a:moveTo>
                  <a:pt x="342950" y="0"/>
                </a:moveTo>
                <a:lnTo>
                  <a:pt x="296179" y="18902"/>
                </a:lnTo>
                <a:lnTo>
                  <a:pt x="278146" y="63995"/>
                </a:lnTo>
                <a:lnTo>
                  <a:pt x="278079" y="64706"/>
                </a:lnTo>
                <a:lnTo>
                  <a:pt x="282898" y="89788"/>
                </a:lnTo>
                <a:lnTo>
                  <a:pt x="296246" y="110110"/>
                </a:lnTo>
                <a:lnTo>
                  <a:pt x="316462" y="123729"/>
                </a:lnTo>
                <a:lnTo>
                  <a:pt x="341883" y="128701"/>
                </a:lnTo>
                <a:lnTo>
                  <a:pt x="355627" y="127632"/>
                </a:lnTo>
                <a:lnTo>
                  <a:pt x="390778" y="107556"/>
                </a:lnTo>
                <a:lnTo>
                  <a:pt x="390778" y="103479"/>
                </a:lnTo>
                <a:lnTo>
                  <a:pt x="342772" y="103479"/>
                </a:lnTo>
                <a:lnTo>
                  <a:pt x="328132" y="100366"/>
                </a:lnTo>
                <a:lnTo>
                  <a:pt x="316721" y="91909"/>
                </a:lnTo>
                <a:lnTo>
                  <a:pt x="309318" y="79465"/>
                </a:lnTo>
                <a:lnTo>
                  <a:pt x="306741" y="64706"/>
                </a:lnTo>
                <a:lnTo>
                  <a:pt x="306679" y="63995"/>
                </a:lnTo>
                <a:lnTo>
                  <a:pt x="309368" y="48930"/>
                </a:lnTo>
                <a:lnTo>
                  <a:pt x="316858" y="36602"/>
                </a:lnTo>
                <a:lnTo>
                  <a:pt x="328282" y="28278"/>
                </a:lnTo>
                <a:lnTo>
                  <a:pt x="342772" y="25222"/>
                </a:lnTo>
                <a:lnTo>
                  <a:pt x="389889" y="25222"/>
                </a:lnTo>
                <a:lnTo>
                  <a:pt x="389889" y="18643"/>
                </a:lnTo>
                <a:lnTo>
                  <a:pt x="355877" y="895"/>
                </a:lnTo>
                <a:lnTo>
                  <a:pt x="342950" y="0"/>
                </a:lnTo>
                <a:close/>
              </a:path>
              <a:path w="523239" h="128905">
                <a:moveTo>
                  <a:pt x="384911" y="90665"/>
                </a:moveTo>
                <a:lnTo>
                  <a:pt x="374776" y="90665"/>
                </a:lnTo>
                <a:lnTo>
                  <a:pt x="371924" y="91916"/>
                </a:lnTo>
                <a:lnTo>
                  <a:pt x="369798" y="93700"/>
                </a:lnTo>
                <a:lnTo>
                  <a:pt x="363900" y="97853"/>
                </a:lnTo>
                <a:lnTo>
                  <a:pt x="357685" y="100923"/>
                </a:lnTo>
                <a:lnTo>
                  <a:pt x="350771" y="102826"/>
                </a:lnTo>
                <a:lnTo>
                  <a:pt x="342772" y="103479"/>
                </a:lnTo>
                <a:lnTo>
                  <a:pt x="390778" y="103479"/>
                </a:lnTo>
                <a:lnTo>
                  <a:pt x="390778" y="96367"/>
                </a:lnTo>
                <a:lnTo>
                  <a:pt x="384911" y="90665"/>
                </a:lnTo>
                <a:close/>
              </a:path>
              <a:path w="523239" h="128905">
                <a:moveTo>
                  <a:pt x="389889" y="25222"/>
                </a:moveTo>
                <a:lnTo>
                  <a:pt x="342772" y="25222"/>
                </a:lnTo>
                <a:lnTo>
                  <a:pt x="349796" y="25811"/>
                </a:lnTo>
                <a:lnTo>
                  <a:pt x="356285" y="27533"/>
                </a:lnTo>
                <a:lnTo>
                  <a:pt x="362375" y="30322"/>
                </a:lnTo>
                <a:lnTo>
                  <a:pt x="368198" y="34112"/>
                </a:lnTo>
                <a:lnTo>
                  <a:pt x="370154" y="35356"/>
                </a:lnTo>
                <a:lnTo>
                  <a:pt x="372643" y="36779"/>
                </a:lnTo>
                <a:lnTo>
                  <a:pt x="383844" y="36779"/>
                </a:lnTo>
                <a:lnTo>
                  <a:pt x="389889" y="30911"/>
                </a:lnTo>
                <a:lnTo>
                  <a:pt x="389889" y="25222"/>
                </a:lnTo>
                <a:close/>
              </a:path>
              <a:path w="523239" h="128905">
                <a:moveTo>
                  <a:pt x="421906" y="1066"/>
                </a:moveTo>
                <a:lnTo>
                  <a:pt x="413016" y="1066"/>
                </a:lnTo>
                <a:lnTo>
                  <a:pt x="407161" y="7289"/>
                </a:lnTo>
                <a:lnTo>
                  <a:pt x="407161" y="23647"/>
                </a:lnTo>
                <a:lnTo>
                  <a:pt x="413372" y="28981"/>
                </a:lnTo>
                <a:lnTo>
                  <a:pt x="419595" y="30581"/>
                </a:lnTo>
                <a:lnTo>
                  <a:pt x="419950" y="39116"/>
                </a:lnTo>
                <a:lnTo>
                  <a:pt x="414972" y="45339"/>
                </a:lnTo>
                <a:lnTo>
                  <a:pt x="402894" y="48183"/>
                </a:lnTo>
                <a:lnTo>
                  <a:pt x="400583" y="50139"/>
                </a:lnTo>
                <a:lnTo>
                  <a:pt x="400583" y="56540"/>
                </a:lnTo>
                <a:lnTo>
                  <a:pt x="402539" y="59385"/>
                </a:lnTo>
                <a:lnTo>
                  <a:pt x="413905" y="59385"/>
                </a:lnTo>
                <a:lnTo>
                  <a:pt x="421906" y="56184"/>
                </a:lnTo>
                <a:lnTo>
                  <a:pt x="437718" y="21691"/>
                </a:lnTo>
                <a:lnTo>
                  <a:pt x="437718" y="20980"/>
                </a:lnTo>
                <a:lnTo>
                  <a:pt x="436646" y="12693"/>
                </a:lnTo>
                <a:lnTo>
                  <a:pt x="433541" y="6423"/>
                </a:lnTo>
                <a:lnTo>
                  <a:pt x="428572" y="2453"/>
                </a:lnTo>
                <a:lnTo>
                  <a:pt x="421906" y="1066"/>
                </a:lnTo>
                <a:close/>
              </a:path>
              <a:path w="523239" h="128905">
                <a:moveTo>
                  <a:pt x="458000" y="97599"/>
                </a:moveTo>
                <a:lnTo>
                  <a:pt x="450011" y="97599"/>
                </a:lnTo>
                <a:lnTo>
                  <a:pt x="445388" y="102235"/>
                </a:lnTo>
                <a:lnTo>
                  <a:pt x="445388" y="112534"/>
                </a:lnTo>
                <a:lnTo>
                  <a:pt x="447700" y="115735"/>
                </a:lnTo>
                <a:lnTo>
                  <a:pt x="486448" y="128346"/>
                </a:lnTo>
                <a:lnTo>
                  <a:pt x="500842" y="126517"/>
                </a:lnTo>
                <a:lnTo>
                  <a:pt x="512400" y="120907"/>
                </a:lnTo>
                <a:lnTo>
                  <a:pt x="520091" y="111329"/>
                </a:lnTo>
                <a:lnTo>
                  <a:pt x="520856" y="107569"/>
                </a:lnTo>
                <a:lnTo>
                  <a:pt x="487159" y="107569"/>
                </a:lnTo>
                <a:lnTo>
                  <a:pt x="481173" y="107035"/>
                </a:lnTo>
                <a:lnTo>
                  <a:pt x="474792" y="105433"/>
                </a:lnTo>
                <a:lnTo>
                  <a:pt x="468149" y="102763"/>
                </a:lnTo>
                <a:lnTo>
                  <a:pt x="461378" y="99021"/>
                </a:lnTo>
                <a:lnTo>
                  <a:pt x="459955" y="98132"/>
                </a:lnTo>
                <a:lnTo>
                  <a:pt x="458000" y="97599"/>
                </a:lnTo>
                <a:close/>
              </a:path>
              <a:path w="523239" h="128905">
                <a:moveTo>
                  <a:pt x="485203" y="29870"/>
                </a:moveTo>
                <a:lnTo>
                  <a:pt x="471659" y="31865"/>
                </a:lnTo>
                <a:lnTo>
                  <a:pt x="460584" y="37707"/>
                </a:lnTo>
                <a:lnTo>
                  <a:pt x="453110" y="47181"/>
                </a:lnTo>
                <a:lnTo>
                  <a:pt x="450367" y="60071"/>
                </a:lnTo>
                <a:lnTo>
                  <a:pt x="450367" y="60426"/>
                </a:lnTo>
                <a:lnTo>
                  <a:pt x="478789" y="89065"/>
                </a:lnTo>
                <a:lnTo>
                  <a:pt x="498551" y="94221"/>
                </a:lnTo>
                <a:lnTo>
                  <a:pt x="498551" y="104724"/>
                </a:lnTo>
                <a:lnTo>
                  <a:pt x="494982" y="107569"/>
                </a:lnTo>
                <a:lnTo>
                  <a:pt x="520856" y="107569"/>
                </a:lnTo>
                <a:lnTo>
                  <a:pt x="522775" y="98132"/>
                </a:lnTo>
                <a:lnTo>
                  <a:pt x="522884" y="97243"/>
                </a:lnTo>
                <a:lnTo>
                  <a:pt x="520261" y="86100"/>
                </a:lnTo>
                <a:lnTo>
                  <a:pt x="483781" y="65405"/>
                </a:lnTo>
                <a:lnTo>
                  <a:pt x="474700" y="62915"/>
                </a:lnTo>
                <a:lnTo>
                  <a:pt x="474700" y="53492"/>
                </a:lnTo>
                <a:lnTo>
                  <a:pt x="478078" y="50647"/>
                </a:lnTo>
                <a:lnTo>
                  <a:pt x="521106" y="50647"/>
                </a:lnTo>
                <a:lnTo>
                  <a:pt x="521106" y="42659"/>
                </a:lnTo>
                <a:lnTo>
                  <a:pt x="492715" y="30359"/>
                </a:lnTo>
                <a:lnTo>
                  <a:pt x="485203" y="29870"/>
                </a:lnTo>
                <a:close/>
              </a:path>
              <a:path w="523239" h="128905">
                <a:moveTo>
                  <a:pt x="521106" y="50647"/>
                </a:moveTo>
                <a:lnTo>
                  <a:pt x="490359" y="50647"/>
                </a:lnTo>
                <a:lnTo>
                  <a:pt x="497662" y="52959"/>
                </a:lnTo>
                <a:lnTo>
                  <a:pt x="505294" y="56692"/>
                </a:lnTo>
                <a:lnTo>
                  <a:pt x="507072" y="57581"/>
                </a:lnTo>
                <a:lnTo>
                  <a:pt x="508317" y="57937"/>
                </a:lnTo>
                <a:lnTo>
                  <a:pt x="516305" y="57937"/>
                </a:lnTo>
                <a:lnTo>
                  <a:pt x="521106" y="53314"/>
                </a:lnTo>
                <a:lnTo>
                  <a:pt x="521106" y="50647"/>
                </a:lnTo>
                <a:close/>
              </a:path>
            </a:pathLst>
          </a:custGeom>
          <a:solidFill>
            <a:srgbClr val="231F20"/>
          </a:solidFill>
        </p:spPr>
        <p:txBody>
          <a:bodyPr wrap="square" lIns="0" tIns="0" rIns="0" bIns="0" rtlCol="0"/>
          <a:lstStyle/>
          <a:p>
            <a:endParaRPr sz="2130"/>
          </a:p>
        </p:txBody>
      </p:sp>
      <p:sp>
        <p:nvSpPr>
          <p:cNvPr id="28" name="object 39">
            <a:extLst>
              <a:ext uri="{FF2B5EF4-FFF2-40B4-BE49-F238E27FC236}">
                <a16:creationId xmlns:a16="http://schemas.microsoft.com/office/drawing/2014/main" id="{3BDA63C8-64E1-4173-8941-10C9316E2A07}"/>
              </a:ext>
            </a:extLst>
          </p:cNvPr>
          <p:cNvSpPr/>
          <p:nvPr/>
        </p:nvSpPr>
        <p:spPr>
          <a:xfrm>
            <a:off x="5966329" y="2647371"/>
            <a:ext cx="382004" cy="140246"/>
          </a:xfrm>
          <a:custGeom>
            <a:avLst/>
            <a:gdLst/>
            <a:ahLst/>
            <a:cxnLst/>
            <a:rect l="l" t="t" r="r" b="b"/>
            <a:pathLst>
              <a:path w="363220" h="133350">
                <a:moveTo>
                  <a:pt x="22567" y="5689"/>
                </a:moveTo>
                <a:lnTo>
                  <a:pt x="6045" y="5689"/>
                </a:lnTo>
                <a:lnTo>
                  <a:pt x="0" y="11734"/>
                </a:lnTo>
                <a:lnTo>
                  <a:pt x="0" y="126034"/>
                </a:lnTo>
                <a:lnTo>
                  <a:pt x="5867" y="131902"/>
                </a:lnTo>
                <a:lnTo>
                  <a:pt x="20789" y="131902"/>
                </a:lnTo>
                <a:lnTo>
                  <a:pt x="26822" y="126034"/>
                </a:lnTo>
                <a:lnTo>
                  <a:pt x="26822" y="56705"/>
                </a:lnTo>
                <a:lnTo>
                  <a:pt x="56101" y="56705"/>
                </a:lnTo>
                <a:lnTo>
                  <a:pt x="29133" y="12801"/>
                </a:lnTo>
                <a:lnTo>
                  <a:pt x="26644" y="8712"/>
                </a:lnTo>
                <a:lnTo>
                  <a:pt x="22567" y="5689"/>
                </a:lnTo>
                <a:close/>
              </a:path>
              <a:path w="363220" h="133350">
                <a:moveTo>
                  <a:pt x="124434" y="56172"/>
                </a:moveTo>
                <a:lnTo>
                  <a:pt x="97256" y="56172"/>
                </a:lnTo>
                <a:lnTo>
                  <a:pt x="97256" y="125679"/>
                </a:lnTo>
                <a:lnTo>
                  <a:pt x="103301" y="131902"/>
                </a:lnTo>
                <a:lnTo>
                  <a:pt x="118402" y="131902"/>
                </a:lnTo>
                <a:lnTo>
                  <a:pt x="124434" y="125857"/>
                </a:lnTo>
                <a:lnTo>
                  <a:pt x="124434" y="56172"/>
                </a:lnTo>
                <a:close/>
              </a:path>
              <a:path w="363220" h="133350">
                <a:moveTo>
                  <a:pt x="56101" y="56705"/>
                </a:moveTo>
                <a:lnTo>
                  <a:pt x="26822" y="56705"/>
                </a:lnTo>
                <a:lnTo>
                  <a:pt x="50482" y="93141"/>
                </a:lnTo>
                <a:lnTo>
                  <a:pt x="53327" y="97409"/>
                </a:lnTo>
                <a:lnTo>
                  <a:pt x="56883" y="100076"/>
                </a:lnTo>
                <a:lnTo>
                  <a:pt x="66840" y="100076"/>
                </a:lnTo>
                <a:lnTo>
                  <a:pt x="70396" y="97409"/>
                </a:lnTo>
                <a:lnTo>
                  <a:pt x="73240" y="93141"/>
                </a:lnTo>
                <a:lnTo>
                  <a:pt x="90442" y="66662"/>
                </a:lnTo>
                <a:lnTo>
                  <a:pt x="62217" y="66662"/>
                </a:lnTo>
                <a:lnTo>
                  <a:pt x="56101" y="56705"/>
                </a:lnTo>
                <a:close/>
              </a:path>
              <a:path w="363220" h="133350">
                <a:moveTo>
                  <a:pt x="118402" y="5689"/>
                </a:moveTo>
                <a:lnTo>
                  <a:pt x="102235" y="5689"/>
                </a:lnTo>
                <a:lnTo>
                  <a:pt x="98323" y="8001"/>
                </a:lnTo>
                <a:lnTo>
                  <a:pt x="62217" y="66662"/>
                </a:lnTo>
                <a:lnTo>
                  <a:pt x="90442" y="66662"/>
                </a:lnTo>
                <a:lnTo>
                  <a:pt x="97256" y="56172"/>
                </a:lnTo>
                <a:lnTo>
                  <a:pt x="124434" y="56172"/>
                </a:lnTo>
                <a:lnTo>
                  <a:pt x="124434" y="11734"/>
                </a:lnTo>
                <a:lnTo>
                  <a:pt x="118402" y="5689"/>
                </a:lnTo>
                <a:close/>
              </a:path>
              <a:path w="363220" h="133350">
                <a:moveTo>
                  <a:pt x="235751" y="118389"/>
                </a:moveTo>
                <a:lnTo>
                  <a:pt x="174929" y="118389"/>
                </a:lnTo>
                <a:lnTo>
                  <a:pt x="180246" y="123837"/>
                </a:lnTo>
                <a:lnTo>
                  <a:pt x="186782" y="128368"/>
                </a:lnTo>
                <a:lnTo>
                  <a:pt x="194817" y="131466"/>
                </a:lnTo>
                <a:lnTo>
                  <a:pt x="204635" y="132613"/>
                </a:lnTo>
                <a:lnTo>
                  <a:pt x="220943" y="129395"/>
                </a:lnTo>
                <a:lnTo>
                  <a:pt x="234792" y="119929"/>
                </a:lnTo>
                <a:lnTo>
                  <a:pt x="235751" y="118389"/>
                </a:lnTo>
                <a:close/>
              </a:path>
              <a:path w="363220" h="133350">
                <a:moveTo>
                  <a:pt x="168897" y="0"/>
                </a:moveTo>
                <a:lnTo>
                  <a:pt x="153974" y="0"/>
                </a:lnTo>
                <a:lnTo>
                  <a:pt x="147929" y="6045"/>
                </a:lnTo>
                <a:lnTo>
                  <a:pt x="147929" y="125857"/>
                </a:lnTo>
                <a:lnTo>
                  <a:pt x="153974" y="131902"/>
                </a:lnTo>
                <a:lnTo>
                  <a:pt x="168897" y="131902"/>
                </a:lnTo>
                <a:lnTo>
                  <a:pt x="174929" y="125857"/>
                </a:lnTo>
                <a:lnTo>
                  <a:pt x="174929" y="118389"/>
                </a:lnTo>
                <a:lnTo>
                  <a:pt x="235751" y="118389"/>
                </a:lnTo>
                <a:lnTo>
                  <a:pt x="241162" y="109702"/>
                </a:lnTo>
                <a:lnTo>
                  <a:pt x="197700" y="109702"/>
                </a:lnTo>
                <a:lnTo>
                  <a:pt x="188761" y="107814"/>
                </a:lnTo>
                <a:lnTo>
                  <a:pt x="181403" y="102473"/>
                </a:lnTo>
                <a:lnTo>
                  <a:pt x="176412" y="94164"/>
                </a:lnTo>
                <a:lnTo>
                  <a:pt x="174574" y="83375"/>
                </a:lnTo>
                <a:lnTo>
                  <a:pt x="174574" y="83019"/>
                </a:lnTo>
                <a:lnTo>
                  <a:pt x="176412" y="72225"/>
                </a:lnTo>
                <a:lnTo>
                  <a:pt x="181403" y="63917"/>
                </a:lnTo>
                <a:lnTo>
                  <a:pt x="188761" y="58579"/>
                </a:lnTo>
                <a:lnTo>
                  <a:pt x="197700" y="56692"/>
                </a:lnTo>
                <a:lnTo>
                  <a:pt x="241087" y="56692"/>
                </a:lnTo>
                <a:lnTo>
                  <a:pt x="236396" y="49225"/>
                </a:lnTo>
                <a:lnTo>
                  <a:pt x="174929" y="49225"/>
                </a:lnTo>
                <a:lnTo>
                  <a:pt x="174929" y="6045"/>
                </a:lnTo>
                <a:lnTo>
                  <a:pt x="168897" y="0"/>
                </a:lnTo>
                <a:close/>
              </a:path>
              <a:path w="363220" h="133350">
                <a:moveTo>
                  <a:pt x="241087" y="56692"/>
                </a:moveTo>
                <a:lnTo>
                  <a:pt x="197700" y="56692"/>
                </a:lnTo>
                <a:lnTo>
                  <a:pt x="206673" y="58579"/>
                </a:lnTo>
                <a:lnTo>
                  <a:pt x="214091" y="63917"/>
                </a:lnTo>
                <a:lnTo>
                  <a:pt x="219141" y="72225"/>
                </a:lnTo>
                <a:lnTo>
                  <a:pt x="221005" y="83019"/>
                </a:lnTo>
                <a:lnTo>
                  <a:pt x="221005" y="83375"/>
                </a:lnTo>
                <a:lnTo>
                  <a:pt x="219141" y="94239"/>
                </a:lnTo>
                <a:lnTo>
                  <a:pt x="214091" y="102539"/>
                </a:lnTo>
                <a:lnTo>
                  <a:pt x="206673" y="107839"/>
                </a:lnTo>
                <a:lnTo>
                  <a:pt x="197700" y="109702"/>
                </a:lnTo>
                <a:lnTo>
                  <a:pt x="241162" y="109702"/>
                </a:lnTo>
                <a:lnTo>
                  <a:pt x="244406" y="104495"/>
                </a:lnTo>
                <a:lnTo>
                  <a:pt x="248005" y="83375"/>
                </a:lnTo>
                <a:lnTo>
                  <a:pt x="248005" y="83019"/>
                </a:lnTo>
                <a:lnTo>
                  <a:pt x="244356" y="61894"/>
                </a:lnTo>
                <a:lnTo>
                  <a:pt x="241087" y="56692"/>
                </a:lnTo>
                <a:close/>
              </a:path>
              <a:path w="363220" h="133350">
                <a:moveTo>
                  <a:pt x="204635" y="33782"/>
                </a:moveTo>
                <a:lnTo>
                  <a:pt x="194993" y="34946"/>
                </a:lnTo>
                <a:lnTo>
                  <a:pt x="186982" y="38174"/>
                </a:lnTo>
                <a:lnTo>
                  <a:pt x="180371" y="43067"/>
                </a:lnTo>
                <a:lnTo>
                  <a:pt x="174929" y="49225"/>
                </a:lnTo>
                <a:lnTo>
                  <a:pt x="236396" y="49225"/>
                </a:lnTo>
                <a:lnTo>
                  <a:pt x="234659" y="46461"/>
                </a:lnTo>
                <a:lnTo>
                  <a:pt x="220793" y="36998"/>
                </a:lnTo>
                <a:lnTo>
                  <a:pt x="204635" y="33782"/>
                </a:lnTo>
                <a:close/>
              </a:path>
              <a:path w="363220" h="133350">
                <a:moveTo>
                  <a:pt x="311492" y="33782"/>
                </a:moveTo>
                <a:lnTo>
                  <a:pt x="274489" y="48306"/>
                </a:lnTo>
                <a:lnTo>
                  <a:pt x="259765" y="83731"/>
                </a:lnTo>
                <a:lnTo>
                  <a:pt x="263640" y="102975"/>
                </a:lnTo>
                <a:lnTo>
                  <a:pt x="274378" y="118618"/>
                </a:lnTo>
                <a:lnTo>
                  <a:pt x="290653" y="129126"/>
                </a:lnTo>
                <a:lnTo>
                  <a:pt x="311137" y="132969"/>
                </a:lnTo>
                <a:lnTo>
                  <a:pt x="331746" y="129070"/>
                </a:lnTo>
                <a:lnTo>
                  <a:pt x="348135" y="118440"/>
                </a:lnTo>
                <a:lnTo>
                  <a:pt x="354133" y="109702"/>
                </a:lnTo>
                <a:lnTo>
                  <a:pt x="311492" y="109702"/>
                </a:lnTo>
                <a:lnTo>
                  <a:pt x="301267" y="107564"/>
                </a:lnTo>
                <a:lnTo>
                  <a:pt x="293346" y="101806"/>
                </a:lnTo>
                <a:lnTo>
                  <a:pt x="288227" y="93414"/>
                </a:lnTo>
                <a:lnTo>
                  <a:pt x="286474" y="83731"/>
                </a:lnTo>
                <a:lnTo>
                  <a:pt x="286410" y="83019"/>
                </a:lnTo>
                <a:lnTo>
                  <a:pt x="288096" y="73030"/>
                </a:lnTo>
                <a:lnTo>
                  <a:pt x="292968" y="64762"/>
                </a:lnTo>
                <a:lnTo>
                  <a:pt x="300742" y="59129"/>
                </a:lnTo>
                <a:lnTo>
                  <a:pt x="311137" y="57048"/>
                </a:lnTo>
                <a:lnTo>
                  <a:pt x="354372" y="57048"/>
                </a:lnTo>
                <a:lnTo>
                  <a:pt x="348246" y="48128"/>
                </a:lnTo>
                <a:lnTo>
                  <a:pt x="331971" y="37623"/>
                </a:lnTo>
                <a:lnTo>
                  <a:pt x="311492" y="33782"/>
                </a:lnTo>
                <a:close/>
              </a:path>
              <a:path w="363220" h="133350">
                <a:moveTo>
                  <a:pt x="354372" y="57048"/>
                </a:moveTo>
                <a:lnTo>
                  <a:pt x="311137" y="57048"/>
                </a:lnTo>
                <a:lnTo>
                  <a:pt x="321357" y="59184"/>
                </a:lnTo>
                <a:lnTo>
                  <a:pt x="329279" y="64939"/>
                </a:lnTo>
                <a:lnTo>
                  <a:pt x="334400" y="73330"/>
                </a:lnTo>
                <a:lnTo>
                  <a:pt x="336155" y="83019"/>
                </a:lnTo>
                <a:lnTo>
                  <a:pt x="336219" y="83731"/>
                </a:lnTo>
                <a:lnTo>
                  <a:pt x="334531" y="93714"/>
                </a:lnTo>
                <a:lnTo>
                  <a:pt x="329657" y="101984"/>
                </a:lnTo>
                <a:lnTo>
                  <a:pt x="321882" y="107619"/>
                </a:lnTo>
                <a:lnTo>
                  <a:pt x="311492" y="109702"/>
                </a:lnTo>
                <a:lnTo>
                  <a:pt x="354133" y="109702"/>
                </a:lnTo>
                <a:lnTo>
                  <a:pt x="358957" y="102675"/>
                </a:lnTo>
                <a:lnTo>
                  <a:pt x="362792" y="83731"/>
                </a:lnTo>
                <a:lnTo>
                  <a:pt x="362864" y="83019"/>
                </a:lnTo>
                <a:lnTo>
                  <a:pt x="358988" y="63769"/>
                </a:lnTo>
                <a:lnTo>
                  <a:pt x="354372" y="57048"/>
                </a:lnTo>
                <a:close/>
              </a:path>
            </a:pathLst>
          </a:custGeom>
          <a:solidFill>
            <a:srgbClr val="231F20"/>
          </a:solidFill>
        </p:spPr>
        <p:txBody>
          <a:bodyPr wrap="square" lIns="0" tIns="0" rIns="0" bIns="0" rtlCol="0"/>
          <a:lstStyle/>
          <a:p>
            <a:endParaRPr sz="2130"/>
          </a:p>
        </p:txBody>
      </p:sp>
      <p:sp>
        <p:nvSpPr>
          <p:cNvPr id="29" name="object 40">
            <a:extLst>
              <a:ext uri="{FF2B5EF4-FFF2-40B4-BE49-F238E27FC236}">
                <a16:creationId xmlns:a16="http://schemas.microsoft.com/office/drawing/2014/main" id="{E6A42E57-9EFC-4C5C-B4FF-085024E33289}"/>
              </a:ext>
            </a:extLst>
          </p:cNvPr>
          <p:cNvSpPr/>
          <p:nvPr/>
        </p:nvSpPr>
        <p:spPr>
          <a:xfrm>
            <a:off x="7266119" y="2647371"/>
            <a:ext cx="812093" cy="140246"/>
          </a:xfrm>
          <a:custGeom>
            <a:avLst/>
            <a:gdLst/>
            <a:ahLst/>
            <a:cxnLst/>
            <a:rect l="l" t="t" r="r" b="b"/>
            <a:pathLst>
              <a:path w="772159" h="133350">
                <a:moveTo>
                  <a:pt x="56883" y="6400"/>
                </a:moveTo>
                <a:lnTo>
                  <a:pt x="6045" y="6400"/>
                </a:lnTo>
                <a:lnTo>
                  <a:pt x="0" y="12433"/>
                </a:lnTo>
                <a:lnTo>
                  <a:pt x="0" y="125856"/>
                </a:lnTo>
                <a:lnTo>
                  <a:pt x="6045" y="131902"/>
                </a:lnTo>
                <a:lnTo>
                  <a:pt x="21323" y="131902"/>
                </a:lnTo>
                <a:lnTo>
                  <a:pt x="27355" y="125856"/>
                </a:lnTo>
                <a:lnTo>
                  <a:pt x="27355" y="91008"/>
                </a:lnTo>
                <a:lnTo>
                  <a:pt x="83330" y="91008"/>
                </a:lnTo>
                <a:lnTo>
                  <a:pt x="78943" y="85674"/>
                </a:lnTo>
                <a:lnTo>
                  <a:pt x="89199" y="79890"/>
                </a:lnTo>
                <a:lnTo>
                  <a:pt x="97039" y="71754"/>
                </a:lnTo>
                <a:lnTo>
                  <a:pt x="99346" y="66852"/>
                </a:lnTo>
                <a:lnTo>
                  <a:pt x="27355" y="66852"/>
                </a:lnTo>
                <a:lnTo>
                  <a:pt x="27355" y="31089"/>
                </a:lnTo>
                <a:lnTo>
                  <a:pt x="100910" y="31089"/>
                </a:lnTo>
                <a:lnTo>
                  <a:pt x="97739" y="24724"/>
                </a:lnTo>
                <a:lnTo>
                  <a:pt x="93154" y="19011"/>
                </a:lnTo>
                <a:lnTo>
                  <a:pt x="86263" y="13590"/>
                </a:lnTo>
                <a:lnTo>
                  <a:pt x="77890" y="9639"/>
                </a:lnTo>
                <a:lnTo>
                  <a:pt x="68081" y="7221"/>
                </a:lnTo>
                <a:lnTo>
                  <a:pt x="56883" y="6400"/>
                </a:lnTo>
                <a:close/>
              </a:path>
              <a:path w="772159" h="133350">
                <a:moveTo>
                  <a:pt x="83330" y="91008"/>
                </a:moveTo>
                <a:lnTo>
                  <a:pt x="49237" y="91008"/>
                </a:lnTo>
                <a:lnTo>
                  <a:pt x="75920" y="124790"/>
                </a:lnTo>
                <a:lnTo>
                  <a:pt x="79121" y="128879"/>
                </a:lnTo>
                <a:lnTo>
                  <a:pt x="83210" y="131902"/>
                </a:lnTo>
                <a:lnTo>
                  <a:pt x="95999" y="131902"/>
                </a:lnTo>
                <a:lnTo>
                  <a:pt x="102387" y="126923"/>
                </a:lnTo>
                <a:lnTo>
                  <a:pt x="102387" y="115011"/>
                </a:lnTo>
                <a:lnTo>
                  <a:pt x="100609" y="112166"/>
                </a:lnTo>
                <a:lnTo>
                  <a:pt x="97955" y="108788"/>
                </a:lnTo>
                <a:lnTo>
                  <a:pt x="83330" y="91008"/>
                </a:lnTo>
                <a:close/>
              </a:path>
              <a:path w="772159" h="133350">
                <a:moveTo>
                  <a:pt x="100910" y="31089"/>
                </a:moveTo>
                <a:lnTo>
                  <a:pt x="54571" y="31089"/>
                </a:lnTo>
                <a:lnTo>
                  <a:pt x="63566" y="32217"/>
                </a:lnTo>
                <a:lnTo>
                  <a:pt x="70340" y="35580"/>
                </a:lnTo>
                <a:lnTo>
                  <a:pt x="74611" y="41146"/>
                </a:lnTo>
                <a:lnTo>
                  <a:pt x="76098" y="48882"/>
                </a:lnTo>
                <a:lnTo>
                  <a:pt x="76098" y="49237"/>
                </a:lnTo>
                <a:lnTo>
                  <a:pt x="74695" y="56415"/>
                </a:lnTo>
                <a:lnTo>
                  <a:pt x="70607" y="61979"/>
                </a:lnTo>
                <a:lnTo>
                  <a:pt x="64016" y="65575"/>
                </a:lnTo>
                <a:lnTo>
                  <a:pt x="55105" y="66852"/>
                </a:lnTo>
                <a:lnTo>
                  <a:pt x="99346" y="66852"/>
                </a:lnTo>
                <a:lnTo>
                  <a:pt x="102047" y="61113"/>
                </a:lnTo>
                <a:lnTo>
                  <a:pt x="103809" y="47815"/>
                </a:lnTo>
                <a:lnTo>
                  <a:pt x="103809" y="47459"/>
                </a:lnTo>
                <a:lnTo>
                  <a:pt x="103118" y="39032"/>
                </a:lnTo>
                <a:lnTo>
                  <a:pt x="101077" y="31426"/>
                </a:lnTo>
                <a:lnTo>
                  <a:pt x="100910" y="31089"/>
                </a:lnTo>
                <a:close/>
              </a:path>
              <a:path w="772159" h="133350">
                <a:moveTo>
                  <a:pt x="162864" y="33781"/>
                </a:moveTo>
                <a:lnTo>
                  <a:pt x="143801" y="37703"/>
                </a:lnTo>
                <a:lnTo>
                  <a:pt x="128905" y="48372"/>
                </a:lnTo>
                <a:lnTo>
                  <a:pt x="119209" y="64144"/>
                </a:lnTo>
                <a:lnTo>
                  <a:pt x="115747" y="83375"/>
                </a:lnTo>
                <a:lnTo>
                  <a:pt x="115747" y="83731"/>
                </a:lnTo>
                <a:lnTo>
                  <a:pt x="119501" y="103731"/>
                </a:lnTo>
                <a:lnTo>
                  <a:pt x="129905" y="119289"/>
                </a:lnTo>
                <a:lnTo>
                  <a:pt x="145676" y="129377"/>
                </a:lnTo>
                <a:lnTo>
                  <a:pt x="165531" y="132968"/>
                </a:lnTo>
                <a:lnTo>
                  <a:pt x="175372" y="132163"/>
                </a:lnTo>
                <a:lnTo>
                  <a:pt x="202145" y="116979"/>
                </a:lnTo>
                <a:lnTo>
                  <a:pt x="202145" y="111302"/>
                </a:lnTo>
                <a:lnTo>
                  <a:pt x="165887" y="111302"/>
                </a:lnTo>
                <a:lnTo>
                  <a:pt x="157522" y="110108"/>
                </a:lnTo>
                <a:lnTo>
                  <a:pt x="150707" y="106560"/>
                </a:lnTo>
                <a:lnTo>
                  <a:pt x="145659" y="100710"/>
                </a:lnTo>
                <a:lnTo>
                  <a:pt x="142595" y="92608"/>
                </a:lnTo>
                <a:lnTo>
                  <a:pt x="203212" y="92608"/>
                </a:lnTo>
                <a:lnTo>
                  <a:pt x="208711" y="87464"/>
                </a:lnTo>
                <a:lnTo>
                  <a:pt x="208711" y="79641"/>
                </a:lnTo>
                <a:lnTo>
                  <a:pt x="208035" y="75742"/>
                </a:lnTo>
                <a:lnTo>
                  <a:pt x="142227" y="75742"/>
                </a:lnTo>
                <a:lnTo>
                  <a:pt x="144774" y="67390"/>
                </a:lnTo>
                <a:lnTo>
                  <a:pt x="149139" y="60990"/>
                </a:lnTo>
                <a:lnTo>
                  <a:pt x="155203" y="56892"/>
                </a:lnTo>
                <a:lnTo>
                  <a:pt x="162852" y="55448"/>
                </a:lnTo>
                <a:lnTo>
                  <a:pt x="201155" y="55448"/>
                </a:lnTo>
                <a:lnTo>
                  <a:pt x="197718" y="49306"/>
                </a:lnTo>
                <a:lnTo>
                  <a:pt x="183449" y="38170"/>
                </a:lnTo>
                <a:lnTo>
                  <a:pt x="162864" y="33781"/>
                </a:lnTo>
                <a:close/>
              </a:path>
              <a:path w="772159" h="133350">
                <a:moveTo>
                  <a:pt x="197700" y="102755"/>
                </a:moveTo>
                <a:lnTo>
                  <a:pt x="188823" y="102755"/>
                </a:lnTo>
                <a:lnTo>
                  <a:pt x="187045" y="103466"/>
                </a:lnTo>
                <a:lnTo>
                  <a:pt x="185089" y="104889"/>
                </a:lnTo>
                <a:lnTo>
                  <a:pt x="179578" y="108991"/>
                </a:lnTo>
                <a:lnTo>
                  <a:pt x="173355" y="111302"/>
                </a:lnTo>
                <a:lnTo>
                  <a:pt x="202145" y="111302"/>
                </a:lnTo>
                <a:lnTo>
                  <a:pt x="202145" y="107378"/>
                </a:lnTo>
                <a:lnTo>
                  <a:pt x="197700" y="102755"/>
                </a:lnTo>
                <a:close/>
              </a:path>
              <a:path w="772159" h="133350">
                <a:moveTo>
                  <a:pt x="201155" y="55448"/>
                </a:moveTo>
                <a:lnTo>
                  <a:pt x="162852" y="55448"/>
                </a:lnTo>
                <a:lnTo>
                  <a:pt x="170574" y="56917"/>
                </a:lnTo>
                <a:lnTo>
                  <a:pt x="176576" y="61056"/>
                </a:lnTo>
                <a:lnTo>
                  <a:pt x="180741" y="67465"/>
                </a:lnTo>
                <a:lnTo>
                  <a:pt x="182956" y="75742"/>
                </a:lnTo>
                <a:lnTo>
                  <a:pt x="208035" y="75742"/>
                </a:lnTo>
                <a:lnTo>
                  <a:pt x="206021" y="64144"/>
                </a:lnTo>
                <a:lnTo>
                  <a:pt x="201155" y="55448"/>
                </a:lnTo>
                <a:close/>
              </a:path>
              <a:path w="772159" h="133350">
                <a:moveTo>
                  <a:pt x="230771" y="101866"/>
                </a:moveTo>
                <a:lnTo>
                  <a:pt x="222783" y="101866"/>
                </a:lnTo>
                <a:lnTo>
                  <a:pt x="218160" y="106502"/>
                </a:lnTo>
                <a:lnTo>
                  <a:pt x="218160" y="116801"/>
                </a:lnTo>
                <a:lnTo>
                  <a:pt x="220472" y="120002"/>
                </a:lnTo>
                <a:lnTo>
                  <a:pt x="259219" y="132613"/>
                </a:lnTo>
                <a:lnTo>
                  <a:pt x="273613" y="130784"/>
                </a:lnTo>
                <a:lnTo>
                  <a:pt x="285172" y="125174"/>
                </a:lnTo>
                <a:lnTo>
                  <a:pt x="292863" y="115596"/>
                </a:lnTo>
                <a:lnTo>
                  <a:pt x="293628" y="111836"/>
                </a:lnTo>
                <a:lnTo>
                  <a:pt x="259930" y="111836"/>
                </a:lnTo>
                <a:lnTo>
                  <a:pt x="253945" y="111302"/>
                </a:lnTo>
                <a:lnTo>
                  <a:pt x="247564" y="109701"/>
                </a:lnTo>
                <a:lnTo>
                  <a:pt x="240921" y="107030"/>
                </a:lnTo>
                <a:lnTo>
                  <a:pt x="234149" y="103289"/>
                </a:lnTo>
                <a:lnTo>
                  <a:pt x="232727" y="102400"/>
                </a:lnTo>
                <a:lnTo>
                  <a:pt x="230771" y="101866"/>
                </a:lnTo>
                <a:close/>
              </a:path>
              <a:path w="772159" h="133350">
                <a:moveTo>
                  <a:pt x="257975" y="34137"/>
                </a:moveTo>
                <a:lnTo>
                  <a:pt x="244430" y="36132"/>
                </a:lnTo>
                <a:lnTo>
                  <a:pt x="233356" y="41975"/>
                </a:lnTo>
                <a:lnTo>
                  <a:pt x="225881" y="51448"/>
                </a:lnTo>
                <a:lnTo>
                  <a:pt x="223139" y="64338"/>
                </a:lnTo>
                <a:lnTo>
                  <a:pt x="223139" y="64693"/>
                </a:lnTo>
                <a:lnTo>
                  <a:pt x="251561" y="93332"/>
                </a:lnTo>
                <a:lnTo>
                  <a:pt x="271322" y="98488"/>
                </a:lnTo>
                <a:lnTo>
                  <a:pt x="271322" y="108991"/>
                </a:lnTo>
                <a:lnTo>
                  <a:pt x="267766" y="111836"/>
                </a:lnTo>
                <a:lnTo>
                  <a:pt x="293628" y="111836"/>
                </a:lnTo>
                <a:lnTo>
                  <a:pt x="295547" y="102400"/>
                </a:lnTo>
                <a:lnTo>
                  <a:pt x="295656" y="101511"/>
                </a:lnTo>
                <a:lnTo>
                  <a:pt x="293032" y="90368"/>
                </a:lnTo>
                <a:lnTo>
                  <a:pt x="256552" y="69672"/>
                </a:lnTo>
                <a:lnTo>
                  <a:pt x="247472" y="67182"/>
                </a:lnTo>
                <a:lnTo>
                  <a:pt x="247472" y="57759"/>
                </a:lnTo>
                <a:lnTo>
                  <a:pt x="250850" y="54914"/>
                </a:lnTo>
                <a:lnTo>
                  <a:pt x="293878" y="54914"/>
                </a:lnTo>
                <a:lnTo>
                  <a:pt x="293878" y="46926"/>
                </a:lnTo>
                <a:lnTo>
                  <a:pt x="265492" y="34626"/>
                </a:lnTo>
                <a:lnTo>
                  <a:pt x="257975" y="34137"/>
                </a:lnTo>
                <a:close/>
              </a:path>
              <a:path w="772159" h="133350">
                <a:moveTo>
                  <a:pt x="293878" y="54914"/>
                </a:moveTo>
                <a:lnTo>
                  <a:pt x="263131" y="54914"/>
                </a:lnTo>
                <a:lnTo>
                  <a:pt x="270433" y="57226"/>
                </a:lnTo>
                <a:lnTo>
                  <a:pt x="278066" y="60959"/>
                </a:lnTo>
                <a:lnTo>
                  <a:pt x="279844" y="61848"/>
                </a:lnTo>
                <a:lnTo>
                  <a:pt x="281089" y="62204"/>
                </a:lnTo>
                <a:lnTo>
                  <a:pt x="289090" y="62204"/>
                </a:lnTo>
                <a:lnTo>
                  <a:pt x="293878" y="57581"/>
                </a:lnTo>
                <a:lnTo>
                  <a:pt x="293878" y="54914"/>
                </a:lnTo>
                <a:close/>
              </a:path>
              <a:path w="772159" h="133350">
                <a:moveTo>
                  <a:pt x="353999" y="33781"/>
                </a:moveTo>
                <a:lnTo>
                  <a:pt x="334936" y="37703"/>
                </a:lnTo>
                <a:lnTo>
                  <a:pt x="320040" y="48372"/>
                </a:lnTo>
                <a:lnTo>
                  <a:pt x="310344" y="64144"/>
                </a:lnTo>
                <a:lnTo>
                  <a:pt x="306882" y="83375"/>
                </a:lnTo>
                <a:lnTo>
                  <a:pt x="306882" y="83731"/>
                </a:lnTo>
                <a:lnTo>
                  <a:pt x="310636" y="103731"/>
                </a:lnTo>
                <a:lnTo>
                  <a:pt x="321040" y="119289"/>
                </a:lnTo>
                <a:lnTo>
                  <a:pt x="336811" y="129377"/>
                </a:lnTo>
                <a:lnTo>
                  <a:pt x="356666" y="132968"/>
                </a:lnTo>
                <a:lnTo>
                  <a:pt x="366507" y="132163"/>
                </a:lnTo>
                <a:lnTo>
                  <a:pt x="393280" y="116979"/>
                </a:lnTo>
                <a:lnTo>
                  <a:pt x="393280" y="111302"/>
                </a:lnTo>
                <a:lnTo>
                  <a:pt x="357022" y="111302"/>
                </a:lnTo>
                <a:lnTo>
                  <a:pt x="348657" y="110108"/>
                </a:lnTo>
                <a:lnTo>
                  <a:pt x="341842" y="106560"/>
                </a:lnTo>
                <a:lnTo>
                  <a:pt x="336794" y="100710"/>
                </a:lnTo>
                <a:lnTo>
                  <a:pt x="333730" y="92608"/>
                </a:lnTo>
                <a:lnTo>
                  <a:pt x="394335" y="92608"/>
                </a:lnTo>
                <a:lnTo>
                  <a:pt x="399846" y="87464"/>
                </a:lnTo>
                <a:lnTo>
                  <a:pt x="399846" y="79641"/>
                </a:lnTo>
                <a:lnTo>
                  <a:pt x="399170" y="75742"/>
                </a:lnTo>
                <a:lnTo>
                  <a:pt x="333362" y="75742"/>
                </a:lnTo>
                <a:lnTo>
                  <a:pt x="335909" y="67390"/>
                </a:lnTo>
                <a:lnTo>
                  <a:pt x="340274" y="60990"/>
                </a:lnTo>
                <a:lnTo>
                  <a:pt x="346338" y="56892"/>
                </a:lnTo>
                <a:lnTo>
                  <a:pt x="353987" y="55448"/>
                </a:lnTo>
                <a:lnTo>
                  <a:pt x="392290" y="55448"/>
                </a:lnTo>
                <a:lnTo>
                  <a:pt x="388853" y="49306"/>
                </a:lnTo>
                <a:lnTo>
                  <a:pt x="374584" y="38170"/>
                </a:lnTo>
                <a:lnTo>
                  <a:pt x="353999" y="33781"/>
                </a:lnTo>
                <a:close/>
              </a:path>
              <a:path w="772159" h="133350">
                <a:moveTo>
                  <a:pt x="388835" y="102755"/>
                </a:moveTo>
                <a:lnTo>
                  <a:pt x="379945" y="102755"/>
                </a:lnTo>
                <a:lnTo>
                  <a:pt x="378180" y="103466"/>
                </a:lnTo>
                <a:lnTo>
                  <a:pt x="376224" y="104889"/>
                </a:lnTo>
                <a:lnTo>
                  <a:pt x="370713" y="108991"/>
                </a:lnTo>
                <a:lnTo>
                  <a:pt x="364490" y="111302"/>
                </a:lnTo>
                <a:lnTo>
                  <a:pt x="393280" y="111302"/>
                </a:lnTo>
                <a:lnTo>
                  <a:pt x="393280" y="107378"/>
                </a:lnTo>
                <a:lnTo>
                  <a:pt x="388835" y="102755"/>
                </a:lnTo>
                <a:close/>
              </a:path>
              <a:path w="772159" h="133350">
                <a:moveTo>
                  <a:pt x="392290" y="55448"/>
                </a:moveTo>
                <a:lnTo>
                  <a:pt x="353987" y="55448"/>
                </a:lnTo>
                <a:lnTo>
                  <a:pt x="361709" y="56917"/>
                </a:lnTo>
                <a:lnTo>
                  <a:pt x="367711" y="61056"/>
                </a:lnTo>
                <a:lnTo>
                  <a:pt x="371876" y="67465"/>
                </a:lnTo>
                <a:lnTo>
                  <a:pt x="374091" y="75742"/>
                </a:lnTo>
                <a:lnTo>
                  <a:pt x="399170" y="75742"/>
                </a:lnTo>
                <a:lnTo>
                  <a:pt x="397156" y="64144"/>
                </a:lnTo>
                <a:lnTo>
                  <a:pt x="392290" y="55448"/>
                </a:lnTo>
                <a:close/>
              </a:path>
              <a:path w="772159" h="133350">
                <a:moveTo>
                  <a:pt x="459244" y="72720"/>
                </a:moveTo>
                <a:lnTo>
                  <a:pt x="449643" y="72720"/>
                </a:lnTo>
                <a:lnTo>
                  <a:pt x="434118" y="74543"/>
                </a:lnTo>
                <a:lnTo>
                  <a:pt x="421979" y="80113"/>
                </a:lnTo>
                <a:lnTo>
                  <a:pt x="414074" y="89581"/>
                </a:lnTo>
                <a:lnTo>
                  <a:pt x="411251" y="103098"/>
                </a:lnTo>
                <a:lnTo>
                  <a:pt x="411360" y="103982"/>
                </a:lnTo>
                <a:lnTo>
                  <a:pt x="413835" y="115966"/>
                </a:lnTo>
                <a:lnTo>
                  <a:pt x="420866" y="125106"/>
                </a:lnTo>
                <a:lnTo>
                  <a:pt x="431262" y="130709"/>
                </a:lnTo>
                <a:lnTo>
                  <a:pt x="443941" y="132613"/>
                </a:lnTo>
                <a:lnTo>
                  <a:pt x="453074" y="131749"/>
                </a:lnTo>
                <a:lnTo>
                  <a:pt x="460822" y="129303"/>
                </a:lnTo>
                <a:lnTo>
                  <a:pt x="467336" y="125492"/>
                </a:lnTo>
                <a:lnTo>
                  <a:pt x="472770" y="120535"/>
                </a:lnTo>
                <a:lnTo>
                  <a:pt x="498881" y="120535"/>
                </a:lnTo>
                <a:lnTo>
                  <a:pt x="498881" y="113969"/>
                </a:lnTo>
                <a:lnTo>
                  <a:pt x="443407" y="113969"/>
                </a:lnTo>
                <a:lnTo>
                  <a:pt x="437362" y="109689"/>
                </a:lnTo>
                <a:lnTo>
                  <a:pt x="437362" y="93497"/>
                </a:lnTo>
                <a:lnTo>
                  <a:pt x="444474" y="88874"/>
                </a:lnTo>
                <a:lnTo>
                  <a:pt x="498881" y="88874"/>
                </a:lnTo>
                <a:lnTo>
                  <a:pt x="498881" y="76619"/>
                </a:lnTo>
                <a:lnTo>
                  <a:pt x="472948" y="76619"/>
                </a:lnTo>
                <a:lnTo>
                  <a:pt x="466178" y="74320"/>
                </a:lnTo>
                <a:lnTo>
                  <a:pt x="459244" y="72720"/>
                </a:lnTo>
                <a:close/>
              </a:path>
              <a:path w="772159" h="133350">
                <a:moveTo>
                  <a:pt x="498881" y="120535"/>
                </a:moveTo>
                <a:lnTo>
                  <a:pt x="472770" y="120535"/>
                </a:lnTo>
                <a:lnTo>
                  <a:pt x="472770" y="126390"/>
                </a:lnTo>
                <a:lnTo>
                  <a:pt x="477913" y="131902"/>
                </a:lnTo>
                <a:lnTo>
                  <a:pt x="493014" y="131902"/>
                </a:lnTo>
                <a:lnTo>
                  <a:pt x="498881" y="126212"/>
                </a:lnTo>
                <a:lnTo>
                  <a:pt x="498881" y="120535"/>
                </a:lnTo>
                <a:close/>
              </a:path>
              <a:path w="772159" h="133350">
                <a:moveTo>
                  <a:pt x="498881" y="88874"/>
                </a:moveTo>
                <a:lnTo>
                  <a:pt x="462622" y="88874"/>
                </a:lnTo>
                <a:lnTo>
                  <a:pt x="468680" y="90296"/>
                </a:lnTo>
                <a:lnTo>
                  <a:pt x="473303" y="92430"/>
                </a:lnTo>
                <a:lnTo>
                  <a:pt x="473303" y="97243"/>
                </a:lnTo>
                <a:lnTo>
                  <a:pt x="471770" y="103982"/>
                </a:lnTo>
                <a:lnTo>
                  <a:pt x="467452" y="109273"/>
                </a:lnTo>
                <a:lnTo>
                  <a:pt x="460766" y="112731"/>
                </a:lnTo>
                <a:lnTo>
                  <a:pt x="452132" y="113969"/>
                </a:lnTo>
                <a:lnTo>
                  <a:pt x="498881" y="113969"/>
                </a:lnTo>
                <a:lnTo>
                  <a:pt x="498881" y="88874"/>
                </a:lnTo>
                <a:close/>
              </a:path>
              <a:path w="772159" h="133350">
                <a:moveTo>
                  <a:pt x="496109" y="57581"/>
                </a:moveTo>
                <a:lnTo>
                  <a:pt x="452488" y="57581"/>
                </a:lnTo>
                <a:lnTo>
                  <a:pt x="461385" y="58731"/>
                </a:lnTo>
                <a:lnTo>
                  <a:pt x="467785" y="62099"/>
                </a:lnTo>
                <a:lnTo>
                  <a:pt x="471651" y="67568"/>
                </a:lnTo>
                <a:lnTo>
                  <a:pt x="472826" y="74320"/>
                </a:lnTo>
                <a:lnTo>
                  <a:pt x="472948" y="76619"/>
                </a:lnTo>
                <a:lnTo>
                  <a:pt x="498881" y="76619"/>
                </a:lnTo>
                <a:lnTo>
                  <a:pt x="498799" y="74320"/>
                </a:lnTo>
                <a:lnTo>
                  <a:pt x="498270" y="66399"/>
                </a:lnTo>
                <a:lnTo>
                  <a:pt x="496393" y="58212"/>
                </a:lnTo>
                <a:lnTo>
                  <a:pt x="496109" y="57581"/>
                </a:lnTo>
                <a:close/>
              </a:path>
              <a:path w="772159" h="133350">
                <a:moveTo>
                  <a:pt x="456399" y="34493"/>
                </a:moveTo>
                <a:lnTo>
                  <a:pt x="418706" y="45148"/>
                </a:lnTo>
                <a:lnTo>
                  <a:pt x="418706" y="56159"/>
                </a:lnTo>
                <a:lnTo>
                  <a:pt x="423684" y="60959"/>
                </a:lnTo>
                <a:lnTo>
                  <a:pt x="431139" y="60959"/>
                </a:lnTo>
                <a:lnTo>
                  <a:pt x="432206" y="60782"/>
                </a:lnTo>
                <a:lnTo>
                  <a:pt x="433806" y="60248"/>
                </a:lnTo>
                <a:lnTo>
                  <a:pt x="438962" y="58648"/>
                </a:lnTo>
                <a:lnTo>
                  <a:pt x="445008" y="57581"/>
                </a:lnTo>
                <a:lnTo>
                  <a:pt x="496109" y="57581"/>
                </a:lnTo>
                <a:lnTo>
                  <a:pt x="493186" y="51093"/>
                </a:lnTo>
                <a:lnTo>
                  <a:pt x="488581" y="45148"/>
                </a:lnTo>
                <a:lnTo>
                  <a:pt x="482779" y="40633"/>
                </a:lnTo>
                <a:lnTo>
                  <a:pt x="475495" y="37287"/>
                </a:lnTo>
                <a:lnTo>
                  <a:pt x="466709" y="35207"/>
                </a:lnTo>
                <a:lnTo>
                  <a:pt x="456399" y="34493"/>
                </a:lnTo>
                <a:close/>
              </a:path>
              <a:path w="772159" h="133350">
                <a:moveTo>
                  <a:pt x="539597" y="34493"/>
                </a:moveTo>
                <a:lnTo>
                  <a:pt x="524675" y="34493"/>
                </a:lnTo>
                <a:lnTo>
                  <a:pt x="518642" y="40538"/>
                </a:lnTo>
                <a:lnTo>
                  <a:pt x="518642" y="125856"/>
                </a:lnTo>
                <a:lnTo>
                  <a:pt x="524675" y="131902"/>
                </a:lnTo>
                <a:lnTo>
                  <a:pt x="539597" y="131902"/>
                </a:lnTo>
                <a:lnTo>
                  <a:pt x="545642" y="125856"/>
                </a:lnTo>
                <a:lnTo>
                  <a:pt x="545642" y="93154"/>
                </a:lnTo>
                <a:lnTo>
                  <a:pt x="547051" y="80364"/>
                </a:lnTo>
                <a:lnTo>
                  <a:pt x="551176" y="70707"/>
                </a:lnTo>
                <a:lnTo>
                  <a:pt x="557869" y="64050"/>
                </a:lnTo>
                <a:lnTo>
                  <a:pt x="566978" y="60261"/>
                </a:lnTo>
                <a:lnTo>
                  <a:pt x="572490" y="59016"/>
                </a:lnTo>
                <a:lnTo>
                  <a:pt x="577113" y="54749"/>
                </a:lnTo>
                <a:lnTo>
                  <a:pt x="577113" y="52260"/>
                </a:lnTo>
                <a:lnTo>
                  <a:pt x="545642" y="52260"/>
                </a:lnTo>
                <a:lnTo>
                  <a:pt x="545642" y="40538"/>
                </a:lnTo>
                <a:lnTo>
                  <a:pt x="539597" y="34493"/>
                </a:lnTo>
                <a:close/>
              </a:path>
              <a:path w="772159" h="133350">
                <a:moveTo>
                  <a:pt x="572312" y="34493"/>
                </a:moveTo>
                <a:lnTo>
                  <a:pt x="563956" y="34493"/>
                </a:lnTo>
                <a:lnTo>
                  <a:pt x="558269" y="35970"/>
                </a:lnTo>
                <a:lnTo>
                  <a:pt x="553265" y="39914"/>
                </a:lnTo>
                <a:lnTo>
                  <a:pt x="549029" y="45589"/>
                </a:lnTo>
                <a:lnTo>
                  <a:pt x="545642" y="52260"/>
                </a:lnTo>
                <a:lnTo>
                  <a:pt x="577113" y="52260"/>
                </a:lnTo>
                <a:lnTo>
                  <a:pt x="577034" y="39914"/>
                </a:lnTo>
                <a:lnTo>
                  <a:pt x="572312" y="34493"/>
                </a:lnTo>
                <a:close/>
              </a:path>
              <a:path w="772159" h="133350">
                <a:moveTo>
                  <a:pt x="632053" y="33781"/>
                </a:moveTo>
                <a:lnTo>
                  <a:pt x="596150" y="48372"/>
                </a:lnTo>
                <a:lnTo>
                  <a:pt x="582117" y="83731"/>
                </a:lnTo>
                <a:lnTo>
                  <a:pt x="585838" y="102906"/>
                </a:lnTo>
                <a:lnTo>
                  <a:pt x="596172" y="118556"/>
                </a:lnTo>
                <a:lnTo>
                  <a:pt x="611874" y="129102"/>
                </a:lnTo>
                <a:lnTo>
                  <a:pt x="631698" y="132968"/>
                </a:lnTo>
                <a:lnTo>
                  <a:pt x="642452" y="132077"/>
                </a:lnTo>
                <a:lnTo>
                  <a:pt x="669391" y="115735"/>
                </a:lnTo>
                <a:lnTo>
                  <a:pt x="669391" y="109702"/>
                </a:lnTo>
                <a:lnTo>
                  <a:pt x="632942" y="109702"/>
                </a:lnTo>
                <a:lnTo>
                  <a:pt x="622938" y="107639"/>
                </a:lnTo>
                <a:lnTo>
                  <a:pt x="615318" y="102006"/>
                </a:lnTo>
                <a:lnTo>
                  <a:pt x="610464" y="93639"/>
                </a:lnTo>
                <a:lnTo>
                  <a:pt x="608820" y="83731"/>
                </a:lnTo>
                <a:lnTo>
                  <a:pt x="608761" y="83019"/>
                </a:lnTo>
                <a:lnTo>
                  <a:pt x="610473" y="73030"/>
                </a:lnTo>
                <a:lnTo>
                  <a:pt x="615251" y="64762"/>
                </a:lnTo>
                <a:lnTo>
                  <a:pt x="622563" y="59129"/>
                </a:lnTo>
                <a:lnTo>
                  <a:pt x="631875" y="57048"/>
                </a:lnTo>
                <a:lnTo>
                  <a:pt x="668858" y="57048"/>
                </a:lnTo>
                <a:lnTo>
                  <a:pt x="668858" y="49060"/>
                </a:lnTo>
                <a:lnTo>
                  <a:pt x="642088" y="34496"/>
                </a:lnTo>
                <a:lnTo>
                  <a:pt x="632053" y="33781"/>
                </a:lnTo>
                <a:close/>
              </a:path>
              <a:path w="772159" h="133350">
                <a:moveTo>
                  <a:pt x="664413" y="100622"/>
                </a:moveTo>
                <a:lnTo>
                  <a:pt x="654812" y="100622"/>
                </a:lnTo>
                <a:lnTo>
                  <a:pt x="652145" y="102044"/>
                </a:lnTo>
                <a:lnTo>
                  <a:pt x="650722" y="103123"/>
                </a:lnTo>
                <a:lnTo>
                  <a:pt x="645566" y="107213"/>
                </a:lnTo>
                <a:lnTo>
                  <a:pt x="640054" y="109702"/>
                </a:lnTo>
                <a:lnTo>
                  <a:pt x="669391" y="109702"/>
                </a:lnTo>
                <a:lnTo>
                  <a:pt x="669391" y="105790"/>
                </a:lnTo>
                <a:lnTo>
                  <a:pt x="664413" y="100622"/>
                </a:lnTo>
                <a:close/>
              </a:path>
              <a:path w="772159" h="133350">
                <a:moveTo>
                  <a:pt x="668858" y="57048"/>
                </a:moveTo>
                <a:lnTo>
                  <a:pt x="638987" y="57048"/>
                </a:lnTo>
                <a:lnTo>
                  <a:pt x="643966" y="59359"/>
                </a:lnTo>
                <a:lnTo>
                  <a:pt x="650367" y="64338"/>
                </a:lnTo>
                <a:lnTo>
                  <a:pt x="653034" y="65760"/>
                </a:lnTo>
                <a:lnTo>
                  <a:pt x="663346" y="65760"/>
                </a:lnTo>
                <a:lnTo>
                  <a:pt x="668858" y="60426"/>
                </a:lnTo>
                <a:lnTo>
                  <a:pt x="668858" y="57048"/>
                </a:lnTo>
                <a:close/>
              </a:path>
              <a:path w="772159" h="133350">
                <a:moveTo>
                  <a:pt x="705662" y="0"/>
                </a:moveTo>
                <a:lnTo>
                  <a:pt x="690740" y="0"/>
                </a:lnTo>
                <a:lnTo>
                  <a:pt x="684707" y="6045"/>
                </a:lnTo>
                <a:lnTo>
                  <a:pt x="684707" y="125856"/>
                </a:lnTo>
                <a:lnTo>
                  <a:pt x="690740" y="131902"/>
                </a:lnTo>
                <a:lnTo>
                  <a:pt x="705662" y="131902"/>
                </a:lnTo>
                <a:lnTo>
                  <a:pt x="711708" y="125856"/>
                </a:lnTo>
                <a:lnTo>
                  <a:pt x="711708" y="77673"/>
                </a:lnTo>
                <a:lnTo>
                  <a:pt x="712897" y="69244"/>
                </a:lnTo>
                <a:lnTo>
                  <a:pt x="716287" y="63182"/>
                </a:lnTo>
                <a:lnTo>
                  <a:pt x="721614" y="59520"/>
                </a:lnTo>
                <a:lnTo>
                  <a:pt x="728611" y="58292"/>
                </a:lnTo>
                <a:lnTo>
                  <a:pt x="770379" y="58292"/>
                </a:lnTo>
                <a:lnTo>
                  <a:pt x="769803" y="54393"/>
                </a:lnTo>
                <a:lnTo>
                  <a:pt x="766771" y="49060"/>
                </a:lnTo>
                <a:lnTo>
                  <a:pt x="711708" y="49060"/>
                </a:lnTo>
                <a:lnTo>
                  <a:pt x="711708" y="6045"/>
                </a:lnTo>
                <a:lnTo>
                  <a:pt x="705662" y="0"/>
                </a:lnTo>
                <a:close/>
              </a:path>
              <a:path w="772159" h="133350">
                <a:moveTo>
                  <a:pt x="770379" y="58292"/>
                </a:moveTo>
                <a:lnTo>
                  <a:pt x="738924" y="58292"/>
                </a:lnTo>
                <a:lnTo>
                  <a:pt x="744982" y="64871"/>
                </a:lnTo>
                <a:lnTo>
                  <a:pt x="744982" y="125856"/>
                </a:lnTo>
                <a:lnTo>
                  <a:pt x="751014" y="131902"/>
                </a:lnTo>
                <a:lnTo>
                  <a:pt x="765937" y="131902"/>
                </a:lnTo>
                <a:lnTo>
                  <a:pt x="771982" y="125856"/>
                </a:lnTo>
                <a:lnTo>
                  <a:pt x="771982" y="69138"/>
                </a:lnTo>
                <a:lnTo>
                  <a:pt x="770379" y="58292"/>
                </a:lnTo>
                <a:close/>
              </a:path>
              <a:path w="772159" h="133350">
                <a:moveTo>
                  <a:pt x="739635" y="33781"/>
                </a:moveTo>
                <a:lnTo>
                  <a:pt x="730371" y="35044"/>
                </a:lnTo>
                <a:lnTo>
                  <a:pt x="722871" y="38420"/>
                </a:lnTo>
                <a:lnTo>
                  <a:pt x="716771" y="43297"/>
                </a:lnTo>
                <a:lnTo>
                  <a:pt x="711708" y="49060"/>
                </a:lnTo>
                <a:lnTo>
                  <a:pt x="766771" y="49060"/>
                </a:lnTo>
                <a:lnTo>
                  <a:pt x="763476" y="43264"/>
                </a:lnTo>
                <a:lnTo>
                  <a:pt x="753315" y="36232"/>
                </a:lnTo>
                <a:lnTo>
                  <a:pt x="739635" y="33781"/>
                </a:lnTo>
                <a:close/>
              </a:path>
            </a:pathLst>
          </a:custGeom>
          <a:solidFill>
            <a:srgbClr val="231F20"/>
          </a:solidFill>
        </p:spPr>
        <p:txBody>
          <a:bodyPr wrap="square" lIns="0" tIns="0" rIns="0" bIns="0" rtlCol="0"/>
          <a:lstStyle/>
          <a:p>
            <a:endParaRPr sz="2130"/>
          </a:p>
        </p:txBody>
      </p:sp>
      <p:sp>
        <p:nvSpPr>
          <p:cNvPr id="30" name="object 41">
            <a:extLst>
              <a:ext uri="{FF2B5EF4-FFF2-40B4-BE49-F238E27FC236}">
                <a16:creationId xmlns:a16="http://schemas.microsoft.com/office/drawing/2014/main" id="{53B47586-88EE-4728-872B-301C8C6E1BB0}"/>
              </a:ext>
            </a:extLst>
          </p:cNvPr>
          <p:cNvSpPr/>
          <p:nvPr/>
        </p:nvSpPr>
        <p:spPr>
          <a:xfrm>
            <a:off x="8774141" y="2647558"/>
            <a:ext cx="824114" cy="168296"/>
          </a:xfrm>
          <a:custGeom>
            <a:avLst/>
            <a:gdLst/>
            <a:ahLst/>
            <a:cxnLst/>
            <a:rect l="l" t="t" r="r" b="b"/>
            <a:pathLst>
              <a:path w="783590" h="160019">
                <a:moveTo>
                  <a:pt x="66306" y="4089"/>
                </a:moveTo>
                <a:lnTo>
                  <a:pt x="18746" y="22991"/>
                </a:lnTo>
                <a:lnTo>
                  <a:pt x="70" y="68084"/>
                </a:lnTo>
                <a:lnTo>
                  <a:pt x="0" y="68795"/>
                </a:lnTo>
                <a:lnTo>
                  <a:pt x="4902" y="93727"/>
                </a:lnTo>
                <a:lnTo>
                  <a:pt x="18568" y="114066"/>
                </a:lnTo>
                <a:lnTo>
                  <a:pt x="39438" y="127769"/>
                </a:lnTo>
                <a:lnTo>
                  <a:pt x="65951" y="132791"/>
                </a:lnTo>
                <a:lnTo>
                  <a:pt x="92518" y="127713"/>
                </a:lnTo>
                <a:lnTo>
                  <a:pt x="113511" y="113888"/>
                </a:lnTo>
                <a:lnTo>
                  <a:pt x="117769" y="107569"/>
                </a:lnTo>
                <a:lnTo>
                  <a:pt x="66306" y="107569"/>
                </a:lnTo>
                <a:lnTo>
                  <a:pt x="51113" y="104455"/>
                </a:lnTo>
                <a:lnTo>
                  <a:pt x="39185" y="96005"/>
                </a:lnTo>
                <a:lnTo>
                  <a:pt x="31391" y="83555"/>
                </a:lnTo>
                <a:lnTo>
                  <a:pt x="28666" y="68795"/>
                </a:lnTo>
                <a:lnTo>
                  <a:pt x="28600" y="68084"/>
                </a:lnTo>
                <a:lnTo>
                  <a:pt x="31336" y="53019"/>
                </a:lnTo>
                <a:lnTo>
                  <a:pt x="39008" y="40692"/>
                </a:lnTo>
                <a:lnTo>
                  <a:pt x="50813" y="32367"/>
                </a:lnTo>
                <a:lnTo>
                  <a:pt x="65951" y="29311"/>
                </a:lnTo>
                <a:lnTo>
                  <a:pt x="118054" y="29311"/>
                </a:lnTo>
                <a:lnTo>
                  <a:pt x="113688" y="22813"/>
                </a:lnTo>
                <a:lnTo>
                  <a:pt x="92818" y="9111"/>
                </a:lnTo>
                <a:lnTo>
                  <a:pt x="66306" y="4089"/>
                </a:lnTo>
                <a:close/>
              </a:path>
              <a:path w="783590" h="160019">
                <a:moveTo>
                  <a:pt x="118054" y="29311"/>
                </a:moveTo>
                <a:lnTo>
                  <a:pt x="65951" y="29311"/>
                </a:lnTo>
                <a:lnTo>
                  <a:pt x="81149" y="32423"/>
                </a:lnTo>
                <a:lnTo>
                  <a:pt x="93076" y="40870"/>
                </a:lnTo>
                <a:lnTo>
                  <a:pt x="100867" y="53319"/>
                </a:lnTo>
                <a:lnTo>
                  <a:pt x="103591" y="68084"/>
                </a:lnTo>
                <a:lnTo>
                  <a:pt x="103657" y="68795"/>
                </a:lnTo>
                <a:lnTo>
                  <a:pt x="100923" y="83855"/>
                </a:lnTo>
                <a:lnTo>
                  <a:pt x="93254" y="96183"/>
                </a:lnTo>
                <a:lnTo>
                  <a:pt x="81449" y="104511"/>
                </a:lnTo>
                <a:lnTo>
                  <a:pt x="66306" y="107569"/>
                </a:lnTo>
                <a:lnTo>
                  <a:pt x="117769" y="107569"/>
                </a:lnTo>
                <a:lnTo>
                  <a:pt x="127299" y="93427"/>
                </a:lnTo>
                <a:lnTo>
                  <a:pt x="132187" y="68795"/>
                </a:lnTo>
                <a:lnTo>
                  <a:pt x="132257" y="68084"/>
                </a:lnTo>
                <a:lnTo>
                  <a:pt x="127355" y="43153"/>
                </a:lnTo>
                <a:lnTo>
                  <a:pt x="118054" y="29311"/>
                </a:lnTo>
                <a:close/>
              </a:path>
              <a:path w="783590" h="160019">
                <a:moveTo>
                  <a:pt x="164274" y="34315"/>
                </a:moveTo>
                <a:lnTo>
                  <a:pt x="149707" y="34315"/>
                </a:lnTo>
                <a:lnTo>
                  <a:pt x="143840" y="40538"/>
                </a:lnTo>
                <a:lnTo>
                  <a:pt x="143840" y="49428"/>
                </a:lnTo>
                <a:lnTo>
                  <a:pt x="144551" y="51727"/>
                </a:lnTo>
                <a:lnTo>
                  <a:pt x="145262" y="53505"/>
                </a:lnTo>
                <a:lnTo>
                  <a:pt x="174409" y="120878"/>
                </a:lnTo>
                <a:lnTo>
                  <a:pt x="177431" y="127990"/>
                </a:lnTo>
                <a:lnTo>
                  <a:pt x="182410" y="132613"/>
                </a:lnTo>
                <a:lnTo>
                  <a:pt x="198412" y="132613"/>
                </a:lnTo>
                <a:lnTo>
                  <a:pt x="203390" y="127812"/>
                </a:lnTo>
                <a:lnTo>
                  <a:pt x="206413" y="120878"/>
                </a:lnTo>
                <a:lnTo>
                  <a:pt x="215790" y="99199"/>
                </a:lnTo>
                <a:lnTo>
                  <a:pt x="190588" y="99199"/>
                </a:lnTo>
                <a:lnTo>
                  <a:pt x="170015" y="43561"/>
                </a:lnTo>
                <a:lnTo>
                  <a:pt x="168186" y="38404"/>
                </a:lnTo>
                <a:lnTo>
                  <a:pt x="164274" y="34315"/>
                </a:lnTo>
                <a:close/>
              </a:path>
              <a:path w="783590" h="160019">
                <a:moveTo>
                  <a:pt x="231114" y="34315"/>
                </a:moveTo>
                <a:lnTo>
                  <a:pt x="216890" y="34315"/>
                </a:lnTo>
                <a:lnTo>
                  <a:pt x="213156" y="38938"/>
                </a:lnTo>
                <a:lnTo>
                  <a:pt x="211378" y="43561"/>
                </a:lnTo>
                <a:lnTo>
                  <a:pt x="190588" y="99199"/>
                </a:lnTo>
                <a:lnTo>
                  <a:pt x="215790" y="99199"/>
                </a:lnTo>
                <a:lnTo>
                  <a:pt x="236092" y="52260"/>
                </a:lnTo>
                <a:lnTo>
                  <a:pt x="236981" y="49428"/>
                </a:lnTo>
                <a:lnTo>
                  <a:pt x="236981" y="39827"/>
                </a:lnTo>
                <a:lnTo>
                  <a:pt x="231114" y="34315"/>
                </a:lnTo>
                <a:close/>
              </a:path>
              <a:path w="783590" h="160019">
                <a:moveTo>
                  <a:pt x="290525" y="33604"/>
                </a:moveTo>
                <a:lnTo>
                  <a:pt x="271461" y="37525"/>
                </a:lnTo>
                <a:lnTo>
                  <a:pt x="256565" y="48194"/>
                </a:lnTo>
                <a:lnTo>
                  <a:pt x="246869" y="63966"/>
                </a:lnTo>
                <a:lnTo>
                  <a:pt x="243408" y="83197"/>
                </a:lnTo>
                <a:lnTo>
                  <a:pt x="243408" y="83553"/>
                </a:lnTo>
                <a:lnTo>
                  <a:pt x="247161" y="103553"/>
                </a:lnTo>
                <a:lnTo>
                  <a:pt x="257565" y="119111"/>
                </a:lnTo>
                <a:lnTo>
                  <a:pt x="273336" y="129200"/>
                </a:lnTo>
                <a:lnTo>
                  <a:pt x="293192" y="132791"/>
                </a:lnTo>
                <a:lnTo>
                  <a:pt x="303033" y="131985"/>
                </a:lnTo>
                <a:lnTo>
                  <a:pt x="329806" y="116801"/>
                </a:lnTo>
                <a:lnTo>
                  <a:pt x="329806" y="111125"/>
                </a:lnTo>
                <a:lnTo>
                  <a:pt x="293547" y="111125"/>
                </a:lnTo>
                <a:lnTo>
                  <a:pt x="285182" y="109931"/>
                </a:lnTo>
                <a:lnTo>
                  <a:pt x="278368" y="106383"/>
                </a:lnTo>
                <a:lnTo>
                  <a:pt x="273320" y="100532"/>
                </a:lnTo>
                <a:lnTo>
                  <a:pt x="270255" y="92430"/>
                </a:lnTo>
                <a:lnTo>
                  <a:pt x="330873" y="92430"/>
                </a:lnTo>
                <a:lnTo>
                  <a:pt x="336372" y="87287"/>
                </a:lnTo>
                <a:lnTo>
                  <a:pt x="336372" y="79463"/>
                </a:lnTo>
                <a:lnTo>
                  <a:pt x="335695" y="75565"/>
                </a:lnTo>
                <a:lnTo>
                  <a:pt x="269887" y="75565"/>
                </a:lnTo>
                <a:lnTo>
                  <a:pt x="272435" y="67212"/>
                </a:lnTo>
                <a:lnTo>
                  <a:pt x="276799" y="60812"/>
                </a:lnTo>
                <a:lnTo>
                  <a:pt x="282864" y="56714"/>
                </a:lnTo>
                <a:lnTo>
                  <a:pt x="290512" y="55270"/>
                </a:lnTo>
                <a:lnTo>
                  <a:pt x="328815" y="55270"/>
                </a:lnTo>
                <a:lnTo>
                  <a:pt x="325378" y="49128"/>
                </a:lnTo>
                <a:lnTo>
                  <a:pt x="311110" y="37992"/>
                </a:lnTo>
                <a:lnTo>
                  <a:pt x="290525" y="33604"/>
                </a:lnTo>
                <a:close/>
              </a:path>
              <a:path w="783590" h="160019">
                <a:moveTo>
                  <a:pt x="325361" y="102577"/>
                </a:moveTo>
                <a:lnTo>
                  <a:pt x="316483" y="102577"/>
                </a:lnTo>
                <a:lnTo>
                  <a:pt x="314705" y="103289"/>
                </a:lnTo>
                <a:lnTo>
                  <a:pt x="312750" y="104711"/>
                </a:lnTo>
                <a:lnTo>
                  <a:pt x="307238" y="108813"/>
                </a:lnTo>
                <a:lnTo>
                  <a:pt x="301015" y="111125"/>
                </a:lnTo>
                <a:lnTo>
                  <a:pt x="329806" y="111125"/>
                </a:lnTo>
                <a:lnTo>
                  <a:pt x="329806" y="107200"/>
                </a:lnTo>
                <a:lnTo>
                  <a:pt x="325361" y="102577"/>
                </a:lnTo>
                <a:close/>
              </a:path>
              <a:path w="783590" h="160019">
                <a:moveTo>
                  <a:pt x="328815" y="55270"/>
                </a:moveTo>
                <a:lnTo>
                  <a:pt x="290512" y="55270"/>
                </a:lnTo>
                <a:lnTo>
                  <a:pt x="298234" y="56739"/>
                </a:lnTo>
                <a:lnTo>
                  <a:pt x="304236" y="60879"/>
                </a:lnTo>
                <a:lnTo>
                  <a:pt x="308402" y="67287"/>
                </a:lnTo>
                <a:lnTo>
                  <a:pt x="310616" y="75565"/>
                </a:lnTo>
                <a:lnTo>
                  <a:pt x="335695" y="75565"/>
                </a:lnTo>
                <a:lnTo>
                  <a:pt x="333682" y="63966"/>
                </a:lnTo>
                <a:lnTo>
                  <a:pt x="328815" y="55270"/>
                </a:lnTo>
                <a:close/>
              </a:path>
              <a:path w="783590" h="160019">
                <a:moveTo>
                  <a:pt x="374421" y="34315"/>
                </a:moveTo>
                <a:lnTo>
                  <a:pt x="359498" y="34315"/>
                </a:lnTo>
                <a:lnTo>
                  <a:pt x="353466" y="40360"/>
                </a:lnTo>
                <a:lnTo>
                  <a:pt x="353466" y="125679"/>
                </a:lnTo>
                <a:lnTo>
                  <a:pt x="359498" y="131724"/>
                </a:lnTo>
                <a:lnTo>
                  <a:pt x="374421" y="131724"/>
                </a:lnTo>
                <a:lnTo>
                  <a:pt x="380466" y="125679"/>
                </a:lnTo>
                <a:lnTo>
                  <a:pt x="380466" y="92976"/>
                </a:lnTo>
                <a:lnTo>
                  <a:pt x="381875" y="80186"/>
                </a:lnTo>
                <a:lnTo>
                  <a:pt x="386000" y="70529"/>
                </a:lnTo>
                <a:lnTo>
                  <a:pt x="392693" y="63873"/>
                </a:lnTo>
                <a:lnTo>
                  <a:pt x="401802" y="60083"/>
                </a:lnTo>
                <a:lnTo>
                  <a:pt x="407314" y="58839"/>
                </a:lnTo>
                <a:lnTo>
                  <a:pt x="411937" y="54571"/>
                </a:lnTo>
                <a:lnTo>
                  <a:pt x="411937" y="52082"/>
                </a:lnTo>
                <a:lnTo>
                  <a:pt x="380466" y="52082"/>
                </a:lnTo>
                <a:lnTo>
                  <a:pt x="380466" y="40360"/>
                </a:lnTo>
                <a:lnTo>
                  <a:pt x="374421" y="34315"/>
                </a:lnTo>
                <a:close/>
              </a:path>
              <a:path w="783590" h="160019">
                <a:moveTo>
                  <a:pt x="407136" y="34315"/>
                </a:moveTo>
                <a:lnTo>
                  <a:pt x="398779" y="34315"/>
                </a:lnTo>
                <a:lnTo>
                  <a:pt x="393093" y="35793"/>
                </a:lnTo>
                <a:lnTo>
                  <a:pt x="388089" y="39736"/>
                </a:lnTo>
                <a:lnTo>
                  <a:pt x="383853" y="45411"/>
                </a:lnTo>
                <a:lnTo>
                  <a:pt x="380466" y="52082"/>
                </a:lnTo>
                <a:lnTo>
                  <a:pt x="411937" y="52082"/>
                </a:lnTo>
                <a:lnTo>
                  <a:pt x="411858" y="39736"/>
                </a:lnTo>
                <a:lnTo>
                  <a:pt x="407136" y="34315"/>
                </a:lnTo>
                <a:close/>
              </a:path>
              <a:path w="783590" h="160019">
                <a:moveTo>
                  <a:pt x="447497" y="0"/>
                </a:moveTo>
                <a:lnTo>
                  <a:pt x="430441" y="0"/>
                </a:lnTo>
                <a:lnTo>
                  <a:pt x="423875" y="4787"/>
                </a:lnTo>
                <a:lnTo>
                  <a:pt x="423875" y="20777"/>
                </a:lnTo>
                <a:lnTo>
                  <a:pt x="430441" y="25755"/>
                </a:lnTo>
                <a:lnTo>
                  <a:pt x="447497" y="25755"/>
                </a:lnTo>
                <a:lnTo>
                  <a:pt x="454075" y="20777"/>
                </a:lnTo>
                <a:lnTo>
                  <a:pt x="454075" y="4787"/>
                </a:lnTo>
                <a:lnTo>
                  <a:pt x="447497" y="0"/>
                </a:lnTo>
                <a:close/>
              </a:path>
              <a:path w="783590" h="160019">
                <a:moveTo>
                  <a:pt x="446430" y="34315"/>
                </a:moveTo>
                <a:lnTo>
                  <a:pt x="431507" y="34315"/>
                </a:lnTo>
                <a:lnTo>
                  <a:pt x="425475" y="40360"/>
                </a:lnTo>
                <a:lnTo>
                  <a:pt x="425475" y="125679"/>
                </a:lnTo>
                <a:lnTo>
                  <a:pt x="431507" y="131724"/>
                </a:lnTo>
                <a:lnTo>
                  <a:pt x="446430" y="131724"/>
                </a:lnTo>
                <a:lnTo>
                  <a:pt x="452475" y="125679"/>
                </a:lnTo>
                <a:lnTo>
                  <a:pt x="452475" y="40360"/>
                </a:lnTo>
                <a:lnTo>
                  <a:pt x="446430" y="34315"/>
                </a:lnTo>
                <a:close/>
              </a:path>
              <a:path w="783590" h="160019">
                <a:moveTo>
                  <a:pt x="487324" y="131381"/>
                </a:moveTo>
                <a:lnTo>
                  <a:pt x="479507" y="131387"/>
                </a:lnTo>
                <a:lnTo>
                  <a:pt x="474592" y="136315"/>
                </a:lnTo>
                <a:lnTo>
                  <a:pt x="474535" y="147383"/>
                </a:lnTo>
                <a:lnTo>
                  <a:pt x="477558" y="151117"/>
                </a:lnTo>
                <a:lnTo>
                  <a:pt x="517029" y="159461"/>
                </a:lnTo>
                <a:lnTo>
                  <a:pt x="529997" y="158711"/>
                </a:lnTo>
                <a:lnTo>
                  <a:pt x="563358" y="139838"/>
                </a:lnTo>
                <a:lnTo>
                  <a:pt x="564185" y="137972"/>
                </a:lnTo>
                <a:lnTo>
                  <a:pt x="516318" y="137972"/>
                </a:lnTo>
                <a:lnTo>
                  <a:pt x="509024" y="137583"/>
                </a:lnTo>
                <a:lnTo>
                  <a:pt x="502283" y="136459"/>
                </a:lnTo>
                <a:lnTo>
                  <a:pt x="495978" y="134667"/>
                </a:lnTo>
                <a:lnTo>
                  <a:pt x="489991" y="132270"/>
                </a:lnTo>
                <a:lnTo>
                  <a:pt x="488746" y="131737"/>
                </a:lnTo>
                <a:lnTo>
                  <a:pt x="487324" y="131381"/>
                </a:lnTo>
                <a:close/>
              </a:path>
              <a:path w="783590" h="160019">
                <a:moveTo>
                  <a:pt x="570179" y="107378"/>
                </a:moveTo>
                <a:lnTo>
                  <a:pt x="543534" y="107378"/>
                </a:lnTo>
                <a:lnTo>
                  <a:pt x="543534" y="112001"/>
                </a:lnTo>
                <a:lnTo>
                  <a:pt x="541882" y="123260"/>
                </a:lnTo>
                <a:lnTo>
                  <a:pt x="536860" y="131387"/>
                </a:lnTo>
                <a:lnTo>
                  <a:pt x="528371" y="136315"/>
                </a:lnTo>
                <a:lnTo>
                  <a:pt x="516318" y="137972"/>
                </a:lnTo>
                <a:lnTo>
                  <a:pt x="564185" y="137972"/>
                </a:lnTo>
                <a:lnTo>
                  <a:pt x="567135" y="131314"/>
                </a:lnTo>
                <a:lnTo>
                  <a:pt x="569415" y="121090"/>
                </a:lnTo>
                <a:lnTo>
                  <a:pt x="570179" y="109156"/>
                </a:lnTo>
                <a:lnTo>
                  <a:pt x="570179" y="107378"/>
                </a:lnTo>
                <a:close/>
              </a:path>
              <a:path w="783590" h="160019">
                <a:moveTo>
                  <a:pt x="512394" y="33604"/>
                </a:moveTo>
                <a:lnTo>
                  <a:pt x="496560" y="36547"/>
                </a:lnTo>
                <a:lnTo>
                  <a:pt x="483047" y="45154"/>
                </a:lnTo>
                <a:lnTo>
                  <a:pt x="473635" y="59096"/>
                </a:lnTo>
                <a:lnTo>
                  <a:pt x="470103" y="78041"/>
                </a:lnTo>
                <a:lnTo>
                  <a:pt x="470103" y="78397"/>
                </a:lnTo>
                <a:lnTo>
                  <a:pt x="473585" y="97266"/>
                </a:lnTo>
                <a:lnTo>
                  <a:pt x="482914" y="111217"/>
                </a:lnTo>
                <a:lnTo>
                  <a:pt x="496410" y="119866"/>
                </a:lnTo>
                <a:lnTo>
                  <a:pt x="512394" y="122834"/>
                </a:lnTo>
                <a:lnTo>
                  <a:pt x="522214" y="121767"/>
                </a:lnTo>
                <a:lnTo>
                  <a:pt x="530364" y="118702"/>
                </a:lnTo>
                <a:lnTo>
                  <a:pt x="537315" y="113838"/>
                </a:lnTo>
                <a:lnTo>
                  <a:pt x="543534" y="107378"/>
                </a:lnTo>
                <a:lnTo>
                  <a:pt x="570179" y="107378"/>
                </a:lnTo>
                <a:lnTo>
                  <a:pt x="570179" y="100457"/>
                </a:lnTo>
                <a:lnTo>
                  <a:pt x="520230" y="100457"/>
                </a:lnTo>
                <a:lnTo>
                  <a:pt x="511060" y="98860"/>
                </a:lnTo>
                <a:lnTo>
                  <a:pt x="503728" y="94361"/>
                </a:lnTo>
                <a:lnTo>
                  <a:pt x="498864" y="87394"/>
                </a:lnTo>
                <a:lnTo>
                  <a:pt x="497103" y="78397"/>
                </a:lnTo>
                <a:lnTo>
                  <a:pt x="497103" y="78041"/>
                </a:lnTo>
                <a:lnTo>
                  <a:pt x="498864" y="69113"/>
                </a:lnTo>
                <a:lnTo>
                  <a:pt x="503728" y="62139"/>
                </a:lnTo>
                <a:lnTo>
                  <a:pt x="511060" y="57601"/>
                </a:lnTo>
                <a:lnTo>
                  <a:pt x="520230" y="55981"/>
                </a:lnTo>
                <a:lnTo>
                  <a:pt x="570179" y="55981"/>
                </a:lnTo>
                <a:lnTo>
                  <a:pt x="570179" y="47828"/>
                </a:lnTo>
                <a:lnTo>
                  <a:pt x="543178" y="47828"/>
                </a:lnTo>
                <a:lnTo>
                  <a:pt x="537365" y="42224"/>
                </a:lnTo>
                <a:lnTo>
                  <a:pt x="530586" y="37711"/>
                </a:lnTo>
                <a:lnTo>
                  <a:pt x="522408" y="34699"/>
                </a:lnTo>
                <a:lnTo>
                  <a:pt x="512394" y="33604"/>
                </a:lnTo>
                <a:close/>
              </a:path>
              <a:path w="783590" h="160019">
                <a:moveTo>
                  <a:pt x="570179" y="55981"/>
                </a:moveTo>
                <a:lnTo>
                  <a:pt x="520230" y="55981"/>
                </a:lnTo>
                <a:lnTo>
                  <a:pt x="529422" y="57601"/>
                </a:lnTo>
                <a:lnTo>
                  <a:pt x="536816" y="62139"/>
                </a:lnTo>
                <a:lnTo>
                  <a:pt x="541743" y="69113"/>
                </a:lnTo>
                <a:lnTo>
                  <a:pt x="543534" y="78041"/>
                </a:lnTo>
                <a:lnTo>
                  <a:pt x="543534" y="78397"/>
                </a:lnTo>
                <a:lnTo>
                  <a:pt x="541743" y="87319"/>
                </a:lnTo>
                <a:lnTo>
                  <a:pt x="536816" y="94294"/>
                </a:lnTo>
                <a:lnTo>
                  <a:pt x="529422" y="98835"/>
                </a:lnTo>
                <a:lnTo>
                  <a:pt x="520230" y="100457"/>
                </a:lnTo>
                <a:lnTo>
                  <a:pt x="570179" y="100457"/>
                </a:lnTo>
                <a:lnTo>
                  <a:pt x="570179" y="55981"/>
                </a:lnTo>
                <a:close/>
              </a:path>
              <a:path w="783590" h="160019">
                <a:moveTo>
                  <a:pt x="564133" y="34315"/>
                </a:moveTo>
                <a:lnTo>
                  <a:pt x="549211" y="34315"/>
                </a:lnTo>
                <a:lnTo>
                  <a:pt x="543178" y="40360"/>
                </a:lnTo>
                <a:lnTo>
                  <a:pt x="543178" y="47828"/>
                </a:lnTo>
                <a:lnTo>
                  <a:pt x="570179" y="47828"/>
                </a:lnTo>
                <a:lnTo>
                  <a:pt x="570179" y="40360"/>
                </a:lnTo>
                <a:lnTo>
                  <a:pt x="564133" y="34315"/>
                </a:lnTo>
                <a:close/>
              </a:path>
              <a:path w="783590" h="160019">
                <a:moveTo>
                  <a:pt x="633310" y="33604"/>
                </a:moveTo>
                <a:lnTo>
                  <a:pt x="614247" y="37525"/>
                </a:lnTo>
                <a:lnTo>
                  <a:pt x="599351" y="48194"/>
                </a:lnTo>
                <a:lnTo>
                  <a:pt x="589655" y="63966"/>
                </a:lnTo>
                <a:lnTo>
                  <a:pt x="586193" y="83197"/>
                </a:lnTo>
                <a:lnTo>
                  <a:pt x="586193" y="83553"/>
                </a:lnTo>
                <a:lnTo>
                  <a:pt x="589947" y="103553"/>
                </a:lnTo>
                <a:lnTo>
                  <a:pt x="600351" y="119111"/>
                </a:lnTo>
                <a:lnTo>
                  <a:pt x="616122" y="129200"/>
                </a:lnTo>
                <a:lnTo>
                  <a:pt x="635977" y="132791"/>
                </a:lnTo>
                <a:lnTo>
                  <a:pt x="645820" y="131985"/>
                </a:lnTo>
                <a:lnTo>
                  <a:pt x="672591" y="116801"/>
                </a:lnTo>
                <a:lnTo>
                  <a:pt x="672591" y="111125"/>
                </a:lnTo>
                <a:lnTo>
                  <a:pt x="636333" y="111125"/>
                </a:lnTo>
                <a:lnTo>
                  <a:pt x="627968" y="109931"/>
                </a:lnTo>
                <a:lnTo>
                  <a:pt x="621153" y="106383"/>
                </a:lnTo>
                <a:lnTo>
                  <a:pt x="616105" y="100532"/>
                </a:lnTo>
                <a:lnTo>
                  <a:pt x="613041" y="92430"/>
                </a:lnTo>
                <a:lnTo>
                  <a:pt x="673658" y="92430"/>
                </a:lnTo>
                <a:lnTo>
                  <a:pt x="679170" y="87287"/>
                </a:lnTo>
                <a:lnTo>
                  <a:pt x="679170" y="79463"/>
                </a:lnTo>
                <a:lnTo>
                  <a:pt x="678493" y="75565"/>
                </a:lnTo>
                <a:lnTo>
                  <a:pt x="612686" y="75565"/>
                </a:lnTo>
                <a:lnTo>
                  <a:pt x="615233" y="67212"/>
                </a:lnTo>
                <a:lnTo>
                  <a:pt x="619598" y="60812"/>
                </a:lnTo>
                <a:lnTo>
                  <a:pt x="625662" y="56714"/>
                </a:lnTo>
                <a:lnTo>
                  <a:pt x="633310" y="55270"/>
                </a:lnTo>
                <a:lnTo>
                  <a:pt x="671613" y="55270"/>
                </a:lnTo>
                <a:lnTo>
                  <a:pt x="668175" y="49128"/>
                </a:lnTo>
                <a:lnTo>
                  <a:pt x="653903" y="37992"/>
                </a:lnTo>
                <a:lnTo>
                  <a:pt x="633310" y="33604"/>
                </a:lnTo>
                <a:close/>
              </a:path>
              <a:path w="783590" h="160019">
                <a:moveTo>
                  <a:pt x="668146" y="102577"/>
                </a:moveTo>
                <a:lnTo>
                  <a:pt x="659269" y="102577"/>
                </a:lnTo>
                <a:lnTo>
                  <a:pt x="657491" y="103289"/>
                </a:lnTo>
                <a:lnTo>
                  <a:pt x="655535" y="104711"/>
                </a:lnTo>
                <a:lnTo>
                  <a:pt x="650024" y="108813"/>
                </a:lnTo>
                <a:lnTo>
                  <a:pt x="643801" y="111125"/>
                </a:lnTo>
                <a:lnTo>
                  <a:pt x="672591" y="111125"/>
                </a:lnTo>
                <a:lnTo>
                  <a:pt x="672591" y="107200"/>
                </a:lnTo>
                <a:lnTo>
                  <a:pt x="668146" y="102577"/>
                </a:lnTo>
                <a:close/>
              </a:path>
              <a:path w="783590" h="160019">
                <a:moveTo>
                  <a:pt x="671613" y="55270"/>
                </a:moveTo>
                <a:lnTo>
                  <a:pt x="633310" y="55270"/>
                </a:lnTo>
                <a:lnTo>
                  <a:pt x="641025" y="56739"/>
                </a:lnTo>
                <a:lnTo>
                  <a:pt x="647023" y="60879"/>
                </a:lnTo>
                <a:lnTo>
                  <a:pt x="651188" y="67287"/>
                </a:lnTo>
                <a:lnTo>
                  <a:pt x="653402" y="75565"/>
                </a:lnTo>
                <a:lnTo>
                  <a:pt x="678493" y="75565"/>
                </a:lnTo>
                <a:lnTo>
                  <a:pt x="676480" y="63966"/>
                </a:lnTo>
                <a:lnTo>
                  <a:pt x="671613" y="55270"/>
                </a:lnTo>
                <a:close/>
              </a:path>
              <a:path w="783590" h="160019">
                <a:moveTo>
                  <a:pt x="717219" y="34315"/>
                </a:moveTo>
                <a:lnTo>
                  <a:pt x="702297" y="34315"/>
                </a:lnTo>
                <a:lnTo>
                  <a:pt x="696252" y="40360"/>
                </a:lnTo>
                <a:lnTo>
                  <a:pt x="696252" y="125679"/>
                </a:lnTo>
                <a:lnTo>
                  <a:pt x="702297" y="131724"/>
                </a:lnTo>
                <a:lnTo>
                  <a:pt x="717219" y="131724"/>
                </a:lnTo>
                <a:lnTo>
                  <a:pt x="723264" y="125679"/>
                </a:lnTo>
                <a:lnTo>
                  <a:pt x="723264" y="77508"/>
                </a:lnTo>
                <a:lnTo>
                  <a:pt x="724454" y="69071"/>
                </a:lnTo>
                <a:lnTo>
                  <a:pt x="727843" y="63006"/>
                </a:lnTo>
                <a:lnTo>
                  <a:pt x="733166" y="59343"/>
                </a:lnTo>
                <a:lnTo>
                  <a:pt x="740155" y="58115"/>
                </a:lnTo>
                <a:lnTo>
                  <a:pt x="781935" y="58115"/>
                </a:lnTo>
                <a:lnTo>
                  <a:pt x="781358" y="54215"/>
                </a:lnTo>
                <a:lnTo>
                  <a:pt x="778325" y="48882"/>
                </a:lnTo>
                <a:lnTo>
                  <a:pt x="723264" y="48882"/>
                </a:lnTo>
                <a:lnTo>
                  <a:pt x="723264" y="40360"/>
                </a:lnTo>
                <a:lnTo>
                  <a:pt x="717219" y="34315"/>
                </a:lnTo>
                <a:close/>
              </a:path>
              <a:path w="783590" h="160019">
                <a:moveTo>
                  <a:pt x="781935" y="58115"/>
                </a:moveTo>
                <a:lnTo>
                  <a:pt x="750481" y="58115"/>
                </a:lnTo>
                <a:lnTo>
                  <a:pt x="756526" y="64693"/>
                </a:lnTo>
                <a:lnTo>
                  <a:pt x="756526" y="125679"/>
                </a:lnTo>
                <a:lnTo>
                  <a:pt x="762571" y="131724"/>
                </a:lnTo>
                <a:lnTo>
                  <a:pt x="777493" y="131724"/>
                </a:lnTo>
                <a:lnTo>
                  <a:pt x="783539" y="125679"/>
                </a:lnTo>
                <a:lnTo>
                  <a:pt x="783539" y="68961"/>
                </a:lnTo>
                <a:lnTo>
                  <a:pt x="781935" y="58115"/>
                </a:lnTo>
                <a:close/>
              </a:path>
              <a:path w="783590" h="160019">
                <a:moveTo>
                  <a:pt x="751192" y="33604"/>
                </a:moveTo>
                <a:lnTo>
                  <a:pt x="741922" y="34866"/>
                </a:lnTo>
                <a:lnTo>
                  <a:pt x="734423" y="38242"/>
                </a:lnTo>
                <a:lnTo>
                  <a:pt x="728326" y="43119"/>
                </a:lnTo>
                <a:lnTo>
                  <a:pt x="723264" y="48882"/>
                </a:lnTo>
                <a:lnTo>
                  <a:pt x="778325" y="48882"/>
                </a:lnTo>
                <a:lnTo>
                  <a:pt x="775028" y="43086"/>
                </a:lnTo>
                <a:lnTo>
                  <a:pt x="764867" y="36055"/>
                </a:lnTo>
                <a:lnTo>
                  <a:pt x="751192" y="33604"/>
                </a:lnTo>
                <a:close/>
              </a:path>
            </a:pathLst>
          </a:custGeom>
          <a:solidFill>
            <a:srgbClr val="231F20"/>
          </a:solidFill>
        </p:spPr>
        <p:txBody>
          <a:bodyPr wrap="square" lIns="0" tIns="0" rIns="0" bIns="0" rtlCol="0"/>
          <a:lstStyle/>
          <a:p>
            <a:endParaRPr sz="2130"/>
          </a:p>
        </p:txBody>
      </p:sp>
      <p:sp>
        <p:nvSpPr>
          <p:cNvPr id="31" name="object 42">
            <a:extLst>
              <a:ext uri="{FF2B5EF4-FFF2-40B4-BE49-F238E27FC236}">
                <a16:creationId xmlns:a16="http://schemas.microsoft.com/office/drawing/2014/main" id="{249C4F80-69C4-4D05-A32D-34B8678A2D66}"/>
              </a:ext>
            </a:extLst>
          </p:cNvPr>
          <p:cNvSpPr/>
          <p:nvPr/>
        </p:nvSpPr>
        <p:spPr>
          <a:xfrm>
            <a:off x="1607399" y="2937361"/>
            <a:ext cx="7585324" cy="189666"/>
          </a:xfrm>
          <a:custGeom>
            <a:avLst/>
            <a:gdLst/>
            <a:ahLst/>
            <a:cxnLst/>
            <a:rect l="l" t="t" r="r" b="b"/>
            <a:pathLst>
              <a:path w="7212330" h="180339">
                <a:moveTo>
                  <a:pt x="0" y="0"/>
                </a:moveTo>
                <a:lnTo>
                  <a:pt x="0" y="179997"/>
                </a:lnTo>
                <a:lnTo>
                  <a:pt x="7211974" y="179997"/>
                </a:lnTo>
                <a:lnTo>
                  <a:pt x="7211974" y="0"/>
                </a:lnTo>
              </a:path>
            </a:pathLst>
          </a:custGeom>
          <a:ln w="25400">
            <a:solidFill>
              <a:srgbClr val="231F20"/>
            </a:solidFill>
          </a:ln>
        </p:spPr>
        <p:txBody>
          <a:bodyPr wrap="square" lIns="0" tIns="0" rIns="0" bIns="0" rtlCol="0"/>
          <a:lstStyle/>
          <a:p>
            <a:endParaRPr sz="2130"/>
          </a:p>
        </p:txBody>
      </p:sp>
      <p:sp>
        <p:nvSpPr>
          <p:cNvPr id="32" name="object 43">
            <a:extLst>
              <a:ext uri="{FF2B5EF4-FFF2-40B4-BE49-F238E27FC236}">
                <a16:creationId xmlns:a16="http://schemas.microsoft.com/office/drawing/2014/main" id="{B0128BEE-0FAB-45D2-99E8-14B0AC9A855D}"/>
              </a:ext>
            </a:extLst>
          </p:cNvPr>
          <p:cNvSpPr/>
          <p:nvPr/>
        </p:nvSpPr>
        <p:spPr>
          <a:xfrm>
            <a:off x="3111033" y="2937361"/>
            <a:ext cx="26714" cy="176310"/>
          </a:xfrm>
          <a:custGeom>
            <a:avLst/>
            <a:gdLst/>
            <a:ahLst/>
            <a:cxnLst/>
            <a:rect l="l" t="t" r="r" b="b"/>
            <a:pathLst>
              <a:path w="25400" h="167639">
                <a:moveTo>
                  <a:pt x="0" y="167297"/>
                </a:moveTo>
                <a:lnTo>
                  <a:pt x="25400" y="167297"/>
                </a:lnTo>
                <a:lnTo>
                  <a:pt x="25400" y="0"/>
                </a:lnTo>
                <a:lnTo>
                  <a:pt x="0" y="0"/>
                </a:lnTo>
                <a:lnTo>
                  <a:pt x="0" y="167297"/>
                </a:lnTo>
                <a:close/>
              </a:path>
            </a:pathLst>
          </a:custGeom>
          <a:solidFill>
            <a:srgbClr val="231F20"/>
          </a:solidFill>
        </p:spPr>
        <p:txBody>
          <a:bodyPr wrap="square" lIns="0" tIns="0" rIns="0" bIns="0" rtlCol="0"/>
          <a:lstStyle/>
          <a:p>
            <a:endParaRPr sz="2130"/>
          </a:p>
        </p:txBody>
      </p:sp>
      <p:sp>
        <p:nvSpPr>
          <p:cNvPr id="33" name="object 44">
            <a:extLst>
              <a:ext uri="{FF2B5EF4-FFF2-40B4-BE49-F238E27FC236}">
                <a16:creationId xmlns:a16="http://schemas.microsoft.com/office/drawing/2014/main" id="{1362D6E6-FC74-4D5C-A79B-9DCA21752C55}"/>
              </a:ext>
            </a:extLst>
          </p:cNvPr>
          <p:cNvSpPr/>
          <p:nvPr/>
        </p:nvSpPr>
        <p:spPr>
          <a:xfrm>
            <a:off x="3341986" y="5095484"/>
            <a:ext cx="26714" cy="303199"/>
          </a:xfrm>
          <a:custGeom>
            <a:avLst/>
            <a:gdLst/>
            <a:ahLst/>
            <a:cxnLst/>
            <a:rect l="l" t="t" r="r" b="b"/>
            <a:pathLst>
              <a:path w="25400" h="288289">
                <a:moveTo>
                  <a:pt x="0" y="287997"/>
                </a:moveTo>
                <a:lnTo>
                  <a:pt x="25400" y="287997"/>
                </a:lnTo>
                <a:lnTo>
                  <a:pt x="25400" y="0"/>
                </a:lnTo>
                <a:lnTo>
                  <a:pt x="0" y="0"/>
                </a:lnTo>
                <a:lnTo>
                  <a:pt x="0" y="287997"/>
                </a:lnTo>
                <a:close/>
              </a:path>
            </a:pathLst>
          </a:custGeom>
          <a:solidFill>
            <a:srgbClr val="231F20"/>
          </a:solidFill>
        </p:spPr>
        <p:txBody>
          <a:bodyPr wrap="square" lIns="0" tIns="0" rIns="0" bIns="0" rtlCol="0"/>
          <a:lstStyle/>
          <a:p>
            <a:endParaRPr sz="2130"/>
          </a:p>
        </p:txBody>
      </p:sp>
      <p:sp>
        <p:nvSpPr>
          <p:cNvPr id="34" name="object 45">
            <a:extLst>
              <a:ext uri="{FF2B5EF4-FFF2-40B4-BE49-F238E27FC236}">
                <a16:creationId xmlns:a16="http://schemas.microsoft.com/office/drawing/2014/main" id="{8122C611-D571-49B9-87BD-34D9A85AEF21}"/>
              </a:ext>
            </a:extLst>
          </p:cNvPr>
          <p:cNvSpPr/>
          <p:nvPr/>
        </p:nvSpPr>
        <p:spPr>
          <a:xfrm>
            <a:off x="7431061" y="5095484"/>
            <a:ext cx="26714" cy="303199"/>
          </a:xfrm>
          <a:custGeom>
            <a:avLst/>
            <a:gdLst/>
            <a:ahLst/>
            <a:cxnLst/>
            <a:rect l="l" t="t" r="r" b="b"/>
            <a:pathLst>
              <a:path w="25400" h="288289">
                <a:moveTo>
                  <a:pt x="0" y="287997"/>
                </a:moveTo>
                <a:lnTo>
                  <a:pt x="25400" y="287997"/>
                </a:lnTo>
                <a:lnTo>
                  <a:pt x="25400" y="0"/>
                </a:lnTo>
                <a:lnTo>
                  <a:pt x="0" y="0"/>
                </a:lnTo>
                <a:lnTo>
                  <a:pt x="0" y="287997"/>
                </a:lnTo>
                <a:close/>
              </a:path>
            </a:pathLst>
          </a:custGeom>
          <a:solidFill>
            <a:srgbClr val="231F20"/>
          </a:solidFill>
        </p:spPr>
        <p:txBody>
          <a:bodyPr wrap="square" lIns="0" tIns="0" rIns="0" bIns="0" rtlCol="0"/>
          <a:lstStyle/>
          <a:p>
            <a:endParaRPr sz="2130"/>
          </a:p>
        </p:txBody>
      </p:sp>
      <p:sp>
        <p:nvSpPr>
          <p:cNvPr id="35" name="object 46">
            <a:extLst>
              <a:ext uri="{FF2B5EF4-FFF2-40B4-BE49-F238E27FC236}">
                <a16:creationId xmlns:a16="http://schemas.microsoft.com/office/drawing/2014/main" id="{8782FE35-DC54-4C95-8B59-1F8144675FA7}"/>
              </a:ext>
            </a:extLst>
          </p:cNvPr>
          <p:cNvSpPr/>
          <p:nvPr/>
        </p:nvSpPr>
        <p:spPr>
          <a:xfrm>
            <a:off x="4628018" y="2937361"/>
            <a:ext cx="26714" cy="176310"/>
          </a:xfrm>
          <a:custGeom>
            <a:avLst/>
            <a:gdLst/>
            <a:ahLst/>
            <a:cxnLst/>
            <a:rect l="l" t="t" r="r" b="b"/>
            <a:pathLst>
              <a:path w="25400" h="167639">
                <a:moveTo>
                  <a:pt x="0" y="167297"/>
                </a:moveTo>
                <a:lnTo>
                  <a:pt x="25400" y="167297"/>
                </a:lnTo>
                <a:lnTo>
                  <a:pt x="25400" y="0"/>
                </a:lnTo>
                <a:lnTo>
                  <a:pt x="0" y="0"/>
                </a:lnTo>
                <a:lnTo>
                  <a:pt x="0" y="167297"/>
                </a:lnTo>
                <a:close/>
              </a:path>
            </a:pathLst>
          </a:custGeom>
          <a:solidFill>
            <a:srgbClr val="231F20"/>
          </a:solidFill>
        </p:spPr>
        <p:txBody>
          <a:bodyPr wrap="square" lIns="0" tIns="0" rIns="0" bIns="0" rtlCol="0"/>
          <a:lstStyle/>
          <a:p>
            <a:endParaRPr sz="2130"/>
          </a:p>
        </p:txBody>
      </p:sp>
      <p:sp>
        <p:nvSpPr>
          <p:cNvPr id="36" name="object 47">
            <a:extLst>
              <a:ext uri="{FF2B5EF4-FFF2-40B4-BE49-F238E27FC236}">
                <a16:creationId xmlns:a16="http://schemas.microsoft.com/office/drawing/2014/main" id="{160D45A1-3ED9-4809-A9A2-C54162797A5F}"/>
              </a:ext>
            </a:extLst>
          </p:cNvPr>
          <p:cNvSpPr/>
          <p:nvPr/>
        </p:nvSpPr>
        <p:spPr>
          <a:xfrm>
            <a:off x="6145015" y="2937361"/>
            <a:ext cx="26714" cy="176310"/>
          </a:xfrm>
          <a:custGeom>
            <a:avLst/>
            <a:gdLst/>
            <a:ahLst/>
            <a:cxnLst/>
            <a:rect l="l" t="t" r="r" b="b"/>
            <a:pathLst>
              <a:path w="25400" h="167639">
                <a:moveTo>
                  <a:pt x="0" y="167297"/>
                </a:moveTo>
                <a:lnTo>
                  <a:pt x="25400" y="167297"/>
                </a:lnTo>
                <a:lnTo>
                  <a:pt x="25400" y="0"/>
                </a:lnTo>
                <a:lnTo>
                  <a:pt x="0" y="0"/>
                </a:lnTo>
                <a:lnTo>
                  <a:pt x="0" y="167297"/>
                </a:lnTo>
                <a:close/>
              </a:path>
            </a:pathLst>
          </a:custGeom>
          <a:solidFill>
            <a:srgbClr val="231F20"/>
          </a:solidFill>
        </p:spPr>
        <p:txBody>
          <a:bodyPr wrap="square" lIns="0" tIns="0" rIns="0" bIns="0" rtlCol="0"/>
          <a:lstStyle/>
          <a:p>
            <a:endParaRPr sz="2130"/>
          </a:p>
        </p:txBody>
      </p:sp>
      <p:sp>
        <p:nvSpPr>
          <p:cNvPr id="37" name="object 48">
            <a:extLst>
              <a:ext uri="{FF2B5EF4-FFF2-40B4-BE49-F238E27FC236}">
                <a16:creationId xmlns:a16="http://schemas.microsoft.com/office/drawing/2014/main" id="{1E358E9F-6AD5-48AA-9181-BB71CEA629C0}"/>
              </a:ext>
            </a:extLst>
          </p:cNvPr>
          <p:cNvSpPr/>
          <p:nvPr/>
        </p:nvSpPr>
        <p:spPr>
          <a:xfrm>
            <a:off x="7662000" y="2937361"/>
            <a:ext cx="26714" cy="176310"/>
          </a:xfrm>
          <a:custGeom>
            <a:avLst/>
            <a:gdLst/>
            <a:ahLst/>
            <a:cxnLst/>
            <a:rect l="l" t="t" r="r" b="b"/>
            <a:pathLst>
              <a:path w="25400" h="167639">
                <a:moveTo>
                  <a:pt x="0" y="167297"/>
                </a:moveTo>
                <a:lnTo>
                  <a:pt x="25400" y="167297"/>
                </a:lnTo>
                <a:lnTo>
                  <a:pt x="25400" y="0"/>
                </a:lnTo>
                <a:lnTo>
                  <a:pt x="0" y="0"/>
                </a:lnTo>
                <a:lnTo>
                  <a:pt x="0" y="167297"/>
                </a:lnTo>
                <a:close/>
              </a:path>
            </a:pathLst>
          </a:custGeom>
          <a:solidFill>
            <a:srgbClr val="231F20"/>
          </a:solidFill>
        </p:spPr>
        <p:txBody>
          <a:bodyPr wrap="square" lIns="0" tIns="0" rIns="0" bIns="0" rtlCol="0"/>
          <a:lstStyle/>
          <a:p>
            <a:endParaRPr sz="2130"/>
          </a:p>
        </p:txBody>
      </p:sp>
      <p:sp>
        <p:nvSpPr>
          <p:cNvPr id="38" name="object 49">
            <a:extLst>
              <a:ext uri="{FF2B5EF4-FFF2-40B4-BE49-F238E27FC236}">
                <a16:creationId xmlns:a16="http://schemas.microsoft.com/office/drawing/2014/main" id="{2AA3B3C5-5D66-43B7-82F1-CD91E8B5E921}"/>
              </a:ext>
            </a:extLst>
          </p:cNvPr>
          <p:cNvSpPr/>
          <p:nvPr/>
        </p:nvSpPr>
        <p:spPr>
          <a:xfrm>
            <a:off x="5399881" y="3113310"/>
            <a:ext cx="0" cy="2360814"/>
          </a:xfrm>
          <a:custGeom>
            <a:avLst/>
            <a:gdLst/>
            <a:ahLst/>
            <a:cxnLst/>
            <a:rect l="l" t="t" r="r" b="b"/>
            <a:pathLst>
              <a:path h="2244725">
                <a:moveTo>
                  <a:pt x="0" y="0"/>
                </a:moveTo>
                <a:lnTo>
                  <a:pt x="0" y="2244699"/>
                </a:lnTo>
              </a:path>
            </a:pathLst>
          </a:custGeom>
          <a:ln w="25400">
            <a:solidFill>
              <a:srgbClr val="231F20"/>
            </a:solidFill>
          </a:ln>
        </p:spPr>
        <p:txBody>
          <a:bodyPr wrap="square" lIns="0" tIns="0" rIns="0" bIns="0" rtlCol="0"/>
          <a:lstStyle/>
          <a:p>
            <a:endParaRPr sz="2130"/>
          </a:p>
        </p:txBody>
      </p:sp>
      <p:sp>
        <p:nvSpPr>
          <p:cNvPr id="39" name="object 50">
            <a:extLst>
              <a:ext uri="{FF2B5EF4-FFF2-40B4-BE49-F238E27FC236}">
                <a16:creationId xmlns:a16="http://schemas.microsoft.com/office/drawing/2014/main" id="{0BF4A388-DED6-4FF0-B0F2-ABB61FFEDFEB}"/>
              </a:ext>
            </a:extLst>
          </p:cNvPr>
          <p:cNvSpPr/>
          <p:nvPr/>
        </p:nvSpPr>
        <p:spPr>
          <a:xfrm>
            <a:off x="3928309" y="3429559"/>
            <a:ext cx="5825672" cy="454345"/>
          </a:xfrm>
          <a:prstGeom prst="rect">
            <a:avLst/>
          </a:prstGeom>
          <a:blipFill>
            <a:blip r:embed="rId2" cstate="print"/>
            <a:stretch>
              <a:fillRect/>
            </a:stretch>
          </a:blipFill>
        </p:spPr>
        <p:txBody>
          <a:bodyPr wrap="square" lIns="0" tIns="0" rIns="0" bIns="0" rtlCol="0"/>
          <a:lstStyle/>
          <a:p>
            <a:endParaRPr sz="2130"/>
          </a:p>
        </p:txBody>
      </p:sp>
      <p:sp>
        <p:nvSpPr>
          <p:cNvPr id="40" name="object 51">
            <a:extLst>
              <a:ext uri="{FF2B5EF4-FFF2-40B4-BE49-F238E27FC236}">
                <a16:creationId xmlns:a16="http://schemas.microsoft.com/office/drawing/2014/main" id="{3B657748-A6B9-4E24-BA92-0ADF350C7A90}"/>
              </a:ext>
            </a:extLst>
          </p:cNvPr>
          <p:cNvSpPr/>
          <p:nvPr/>
        </p:nvSpPr>
        <p:spPr>
          <a:xfrm>
            <a:off x="1869066" y="4047137"/>
            <a:ext cx="1004684" cy="364240"/>
          </a:xfrm>
          <a:prstGeom prst="rect">
            <a:avLst/>
          </a:prstGeom>
          <a:blipFill>
            <a:blip r:embed="rId3" cstate="print"/>
            <a:stretch>
              <a:fillRect/>
            </a:stretch>
          </a:blipFill>
        </p:spPr>
        <p:txBody>
          <a:bodyPr wrap="square" lIns="0" tIns="0" rIns="0" bIns="0" rtlCol="0"/>
          <a:lstStyle/>
          <a:p>
            <a:endParaRPr sz="2130"/>
          </a:p>
        </p:txBody>
      </p:sp>
      <p:sp>
        <p:nvSpPr>
          <p:cNvPr id="41" name="object 52">
            <a:extLst>
              <a:ext uri="{FF2B5EF4-FFF2-40B4-BE49-F238E27FC236}">
                <a16:creationId xmlns:a16="http://schemas.microsoft.com/office/drawing/2014/main" id="{67606705-3558-49AF-AE81-19E53E2DC237}"/>
              </a:ext>
            </a:extLst>
          </p:cNvPr>
          <p:cNvSpPr/>
          <p:nvPr/>
        </p:nvSpPr>
        <p:spPr>
          <a:xfrm>
            <a:off x="3928309" y="4035357"/>
            <a:ext cx="2943129" cy="454345"/>
          </a:xfrm>
          <a:prstGeom prst="rect">
            <a:avLst/>
          </a:prstGeom>
          <a:blipFill>
            <a:blip r:embed="rId4" cstate="print"/>
            <a:stretch>
              <a:fillRect/>
            </a:stretch>
          </a:blipFill>
        </p:spPr>
        <p:txBody>
          <a:bodyPr wrap="square" lIns="0" tIns="0" rIns="0" bIns="0" rtlCol="0"/>
          <a:lstStyle/>
          <a:p>
            <a:endParaRPr sz="2130"/>
          </a:p>
        </p:txBody>
      </p:sp>
      <p:sp>
        <p:nvSpPr>
          <p:cNvPr id="42" name="object 53">
            <a:extLst>
              <a:ext uri="{FF2B5EF4-FFF2-40B4-BE49-F238E27FC236}">
                <a16:creationId xmlns:a16="http://schemas.microsoft.com/office/drawing/2014/main" id="{250A2777-0FBC-4DF7-802A-C8AFE313ABD9}"/>
              </a:ext>
            </a:extLst>
          </p:cNvPr>
          <p:cNvSpPr/>
          <p:nvPr/>
        </p:nvSpPr>
        <p:spPr>
          <a:xfrm>
            <a:off x="2370933" y="4641140"/>
            <a:ext cx="6057881" cy="454345"/>
          </a:xfrm>
          <a:prstGeom prst="rect">
            <a:avLst/>
          </a:prstGeom>
          <a:blipFill>
            <a:blip r:embed="rId5" cstate="print"/>
            <a:stretch>
              <a:fillRect/>
            </a:stretch>
          </a:blipFill>
        </p:spPr>
        <p:txBody>
          <a:bodyPr wrap="square" lIns="0" tIns="0" rIns="0" bIns="0" rtlCol="0"/>
          <a:lstStyle/>
          <a:p>
            <a:endParaRPr sz="2130"/>
          </a:p>
        </p:txBody>
      </p:sp>
      <p:sp>
        <p:nvSpPr>
          <p:cNvPr id="43" name="object 54">
            <a:extLst>
              <a:ext uri="{FF2B5EF4-FFF2-40B4-BE49-F238E27FC236}">
                <a16:creationId xmlns:a16="http://schemas.microsoft.com/office/drawing/2014/main" id="{5AF2464E-AF9E-44F2-9694-987B5EFA9C4B}"/>
              </a:ext>
            </a:extLst>
          </p:cNvPr>
          <p:cNvSpPr/>
          <p:nvPr/>
        </p:nvSpPr>
        <p:spPr>
          <a:xfrm>
            <a:off x="2370933" y="5398376"/>
            <a:ext cx="1969458" cy="454798"/>
          </a:xfrm>
          <a:custGeom>
            <a:avLst/>
            <a:gdLst/>
            <a:ahLst/>
            <a:cxnLst/>
            <a:rect l="l" t="t" r="r" b="b"/>
            <a:pathLst>
              <a:path w="1872614" h="432435">
                <a:moveTo>
                  <a:pt x="1799996" y="0"/>
                </a:moveTo>
                <a:lnTo>
                  <a:pt x="71996" y="0"/>
                </a:lnTo>
                <a:lnTo>
                  <a:pt x="30373" y="1124"/>
                </a:lnTo>
                <a:lnTo>
                  <a:pt x="8999" y="8999"/>
                </a:lnTo>
                <a:lnTo>
                  <a:pt x="1124" y="30373"/>
                </a:lnTo>
                <a:lnTo>
                  <a:pt x="0" y="71996"/>
                </a:lnTo>
                <a:lnTo>
                  <a:pt x="0" y="359994"/>
                </a:lnTo>
                <a:lnTo>
                  <a:pt x="1124" y="401624"/>
                </a:lnTo>
                <a:lnTo>
                  <a:pt x="8999" y="423002"/>
                </a:lnTo>
                <a:lnTo>
                  <a:pt x="30373" y="430878"/>
                </a:lnTo>
                <a:lnTo>
                  <a:pt x="71996" y="432003"/>
                </a:lnTo>
                <a:lnTo>
                  <a:pt x="1799996" y="432003"/>
                </a:lnTo>
                <a:lnTo>
                  <a:pt x="1841619" y="430878"/>
                </a:lnTo>
                <a:lnTo>
                  <a:pt x="1862993" y="423002"/>
                </a:lnTo>
                <a:lnTo>
                  <a:pt x="1870867" y="401624"/>
                </a:lnTo>
                <a:lnTo>
                  <a:pt x="1871992" y="359994"/>
                </a:lnTo>
                <a:lnTo>
                  <a:pt x="1871992" y="71996"/>
                </a:lnTo>
                <a:lnTo>
                  <a:pt x="1870867" y="30373"/>
                </a:lnTo>
                <a:lnTo>
                  <a:pt x="1862993" y="8999"/>
                </a:lnTo>
                <a:lnTo>
                  <a:pt x="1841619" y="1124"/>
                </a:lnTo>
                <a:lnTo>
                  <a:pt x="1799996" y="0"/>
                </a:lnTo>
                <a:close/>
              </a:path>
            </a:pathLst>
          </a:custGeom>
          <a:solidFill>
            <a:srgbClr val="FAAF40"/>
          </a:solidFill>
        </p:spPr>
        <p:txBody>
          <a:bodyPr wrap="square" lIns="0" tIns="0" rIns="0" bIns="0" rtlCol="0"/>
          <a:lstStyle/>
          <a:p>
            <a:endParaRPr sz="2130"/>
          </a:p>
        </p:txBody>
      </p:sp>
      <p:sp>
        <p:nvSpPr>
          <p:cNvPr id="44" name="object 55">
            <a:extLst>
              <a:ext uri="{FF2B5EF4-FFF2-40B4-BE49-F238E27FC236}">
                <a16:creationId xmlns:a16="http://schemas.microsoft.com/office/drawing/2014/main" id="{43DDFAE3-F5CC-4564-A2BC-467B615CFDB9}"/>
              </a:ext>
            </a:extLst>
          </p:cNvPr>
          <p:cNvSpPr/>
          <p:nvPr/>
        </p:nvSpPr>
        <p:spPr>
          <a:xfrm>
            <a:off x="6460009" y="5398376"/>
            <a:ext cx="1968792" cy="454798"/>
          </a:xfrm>
          <a:custGeom>
            <a:avLst/>
            <a:gdLst/>
            <a:ahLst/>
            <a:cxnLst/>
            <a:rect l="l" t="t" r="r" b="b"/>
            <a:pathLst>
              <a:path w="1871979" h="432435">
                <a:moveTo>
                  <a:pt x="1799996" y="0"/>
                </a:moveTo>
                <a:lnTo>
                  <a:pt x="71996" y="0"/>
                </a:lnTo>
                <a:lnTo>
                  <a:pt x="30373" y="1124"/>
                </a:lnTo>
                <a:lnTo>
                  <a:pt x="8999" y="8999"/>
                </a:lnTo>
                <a:lnTo>
                  <a:pt x="1124" y="30373"/>
                </a:lnTo>
                <a:lnTo>
                  <a:pt x="0" y="71996"/>
                </a:lnTo>
                <a:lnTo>
                  <a:pt x="0" y="359994"/>
                </a:lnTo>
                <a:lnTo>
                  <a:pt x="1124" y="401624"/>
                </a:lnTo>
                <a:lnTo>
                  <a:pt x="8999" y="423002"/>
                </a:lnTo>
                <a:lnTo>
                  <a:pt x="30373" y="430878"/>
                </a:lnTo>
                <a:lnTo>
                  <a:pt x="71996" y="432003"/>
                </a:lnTo>
                <a:lnTo>
                  <a:pt x="1799996" y="432003"/>
                </a:lnTo>
                <a:lnTo>
                  <a:pt x="1841619" y="430878"/>
                </a:lnTo>
                <a:lnTo>
                  <a:pt x="1862993" y="423002"/>
                </a:lnTo>
                <a:lnTo>
                  <a:pt x="1870867" y="401624"/>
                </a:lnTo>
                <a:lnTo>
                  <a:pt x="1871992" y="359994"/>
                </a:lnTo>
                <a:lnTo>
                  <a:pt x="1871992" y="71996"/>
                </a:lnTo>
                <a:lnTo>
                  <a:pt x="1870867" y="30373"/>
                </a:lnTo>
                <a:lnTo>
                  <a:pt x="1862993" y="8999"/>
                </a:lnTo>
                <a:lnTo>
                  <a:pt x="1841619" y="1124"/>
                </a:lnTo>
                <a:lnTo>
                  <a:pt x="1799996" y="0"/>
                </a:lnTo>
                <a:close/>
              </a:path>
            </a:pathLst>
          </a:custGeom>
          <a:solidFill>
            <a:srgbClr val="FAAF40"/>
          </a:solidFill>
        </p:spPr>
        <p:txBody>
          <a:bodyPr wrap="square" lIns="0" tIns="0" rIns="0" bIns="0" rtlCol="0"/>
          <a:lstStyle/>
          <a:p>
            <a:endParaRPr sz="2130"/>
          </a:p>
        </p:txBody>
      </p:sp>
      <p:sp>
        <p:nvSpPr>
          <p:cNvPr id="45" name="object 56">
            <a:extLst>
              <a:ext uri="{FF2B5EF4-FFF2-40B4-BE49-F238E27FC236}">
                <a16:creationId xmlns:a16="http://schemas.microsoft.com/office/drawing/2014/main" id="{6AA61BBA-1C10-457B-98B2-4585C7174DF8}"/>
              </a:ext>
            </a:extLst>
          </p:cNvPr>
          <p:cNvSpPr/>
          <p:nvPr/>
        </p:nvSpPr>
        <p:spPr>
          <a:xfrm>
            <a:off x="4415471" y="5398376"/>
            <a:ext cx="1968792" cy="454798"/>
          </a:xfrm>
          <a:custGeom>
            <a:avLst/>
            <a:gdLst/>
            <a:ahLst/>
            <a:cxnLst/>
            <a:rect l="l" t="t" r="r" b="b"/>
            <a:pathLst>
              <a:path w="1871979" h="432435">
                <a:moveTo>
                  <a:pt x="1799996" y="0"/>
                </a:moveTo>
                <a:lnTo>
                  <a:pt x="71996" y="0"/>
                </a:lnTo>
                <a:lnTo>
                  <a:pt x="30373" y="1124"/>
                </a:lnTo>
                <a:lnTo>
                  <a:pt x="8999" y="8999"/>
                </a:lnTo>
                <a:lnTo>
                  <a:pt x="1124" y="30373"/>
                </a:lnTo>
                <a:lnTo>
                  <a:pt x="0" y="71996"/>
                </a:lnTo>
                <a:lnTo>
                  <a:pt x="0" y="359994"/>
                </a:lnTo>
                <a:lnTo>
                  <a:pt x="1124" y="401624"/>
                </a:lnTo>
                <a:lnTo>
                  <a:pt x="8999" y="423002"/>
                </a:lnTo>
                <a:lnTo>
                  <a:pt x="30373" y="430878"/>
                </a:lnTo>
                <a:lnTo>
                  <a:pt x="71996" y="432003"/>
                </a:lnTo>
                <a:lnTo>
                  <a:pt x="1799996" y="432003"/>
                </a:lnTo>
                <a:lnTo>
                  <a:pt x="1841619" y="430878"/>
                </a:lnTo>
                <a:lnTo>
                  <a:pt x="1862993" y="423002"/>
                </a:lnTo>
                <a:lnTo>
                  <a:pt x="1870867" y="401624"/>
                </a:lnTo>
                <a:lnTo>
                  <a:pt x="1871992" y="359994"/>
                </a:lnTo>
                <a:lnTo>
                  <a:pt x="1871992" y="71996"/>
                </a:lnTo>
                <a:lnTo>
                  <a:pt x="1870867" y="30373"/>
                </a:lnTo>
                <a:lnTo>
                  <a:pt x="1862993" y="8999"/>
                </a:lnTo>
                <a:lnTo>
                  <a:pt x="1841619" y="1124"/>
                </a:lnTo>
                <a:lnTo>
                  <a:pt x="1799996" y="0"/>
                </a:lnTo>
                <a:close/>
              </a:path>
            </a:pathLst>
          </a:custGeom>
          <a:solidFill>
            <a:srgbClr val="FAAF40"/>
          </a:solidFill>
        </p:spPr>
        <p:txBody>
          <a:bodyPr wrap="square" lIns="0" tIns="0" rIns="0" bIns="0" rtlCol="0"/>
          <a:lstStyle/>
          <a:p>
            <a:endParaRPr sz="2130"/>
          </a:p>
        </p:txBody>
      </p:sp>
      <p:sp>
        <p:nvSpPr>
          <p:cNvPr id="46" name="object 57">
            <a:extLst>
              <a:ext uri="{FF2B5EF4-FFF2-40B4-BE49-F238E27FC236}">
                <a16:creationId xmlns:a16="http://schemas.microsoft.com/office/drawing/2014/main" id="{50B475BA-16F5-4B29-87A1-681815DB5DA9}"/>
              </a:ext>
            </a:extLst>
          </p:cNvPr>
          <p:cNvSpPr/>
          <p:nvPr/>
        </p:nvSpPr>
        <p:spPr>
          <a:xfrm>
            <a:off x="2764104" y="5567594"/>
            <a:ext cx="1178737" cy="134904"/>
          </a:xfrm>
          <a:custGeom>
            <a:avLst/>
            <a:gdLst/>
            <a:ahLst/>
            <a:cxnLst/>
            <a:rect l="l" t="t" r="r" b="b"/>
            <a:pathLst>
              <a:path w="1120775" h="128270">
                <a:moveTo>
                  <a:pt x="16344" y="90131"/>
                </a:moveTo>
                <a:lnTo>
                  <a:pt x="5689" y="90131"/>
                </a:lnTo>
                <a:lnTo>
                  <a:pt x="0" y="95656"/>
                </a:lnTo>
                <a:lnTo>
                  <a:pt x="0" y="107035"/>
                </a:lnTo>
                <a:lnTo>
                  <a:pt x="2133" y="110934"/>
                </a:lnTo>
                <a:lnTo>
                  <a:pt x="39642" y="127057"/>
                </a:lnTo>
                <a:lnTo>
                  <a:pt x="51904" y="127990"/>
                </a:lnTo>
                <a:lnTo>
                  <a:pt x="70369" y="125439"/>
                </a:lnTo>
                <a:lnTo>
                  <a:pt x="84813" y="117973"/>
                </a:lnTo>
                <a:lnTo>
                  <a:pt x="94224" y="105873"/>
                </a:lnTo>
                <a:lnTo>
                  <a:pt x="94641" y="103835"/>
                </a:lnTo>
                <a:lnTo>
                  <a:pt x="52438" y="103835"/>
                </a:lnTo>
                <a:lnTo>
                  <a:pt x="43682" y="103059"/>
                </a:lnTo>
                <a:lnTo>
                  <a:pt x="35515" y="100833"/>
                </a:lnTo>
                <a:lnTo>
                  <a:pt x="27853" y="97304"/>
                </a:lnTo>
                <a:lnTo>
                  <a:pt x="20612" y="92621"/>
                </a:lnTo>
                <a:lnTo>
                  <a:pt x="18834" y="91376"/>
                </a:lnTo>
                <a:lnTo>
                  <a:pt x="16344" y="90131"/>
                </a:lnTo>
                <a:close/>
              </a:path>
              <a:path w="1120775" h="128270">
                <a:moveTo>
                  <a:pt x="47637" y="0"/>
                </a:moveTo>
                <a:lnTo>
                  <a:pt x="30106" y="2684"/>
                </a:lnTo>
                <a:lnTo>
                  <a:pt x="16329" y="10282"/>
                </a:lnTo>
                <a:lnTo>
                  <a:pt x="7318" y="22111"/>
                </a:lnTo>
                <a:lnTo>
                  <a:pt x="4089" y="37490"/>
                </a:lnTo>
                <a:lnTo>
                  <a:pt x="4089" y="37845"/>
                </a:lnTo>
                <a:lnTo>
                  <a:pt x="7007" y="53324"/>
                </a:lnTo>
                <a:lnTo>
                  <a:pt x="15306" y="63749"/>
                </a:lnTo>
                <a:lnTo>
                  <a:pt x="28306" y="70737"/>
                </a:lnTo>
                <a:lnTo>
                  <a:pt x="58026" y="79655"/>
                </a:lnTo>
                <a:lnTo>
                  <a:pt x="65673" y="83219"/>
                </a:lnTo>
                <a:lnTo>
                  <a:pt x="69416" y="87084"/>
                </a:lnTo>
                <a:lnTo>
                  <a:pt x="70332" y="91376"/>
                </a:lnTo>
                <a:lnTo>
                  <a:pt x="70408" y="99390"/>
                </a:lnTo>
                <a:lnTo>
                  <a:pt x="63652" y="103835"/>
                </a:lnTo>
                <a:lnTo>
                  <a:pt x="94641" y="103835"/>
                </a:lnTo>
                <a:lnTo>
                  <a:pt x="97586" y="89420"/>
                </a:lnTo>
                <a:lnTo>
                  <a:pt x="97586" y="89065"/>
                </a:lnTo>
                <a:lnTo>
                  <a:pt x="74944" y="57286"/>
                </a:lnTo>
                <a:lnTo>
                  <a:pt x="44849" y="47994"/>
                </a:lnTo>
                <a:lnTo>
                  <a:pt x="36625" y="44542"/>
                </a:lnTo>
                <a:lnTo>
                  <a:pt x="32437" y="40589"/>
                </a:lnTo>
                <a:lnTo>
                  <a:pt x="31267" y="35356"/>
                </a:lnTo>
                <a:lnTo>
                  <a:pt x="31267" y="28955"/>
                </a:lnTo>
                <a:lnTo>
                  <a:pt x="36779" y="24155"/>
                </a:lnTo>
                <a:lnTo>
                  <a:pt x="93141" y="24155"/>
                </a:lnTo>
                <a:lnTo>
                  <a:pt x="93141" y="16522"/>
                </a:lnTo>
                <a:lnTo>
                  <a:pt x="58605" y="720"/>
                </a:lnTo>
                <a:lnTo>
                  <a:pt x="47637" y="0"/>
                </a:lnTo>
                <a:close/>
              </a:path>
              <a:path w="1120775" h="128270">
                <a:moveTo>
                  <a:pt x="93141" y="24155"/>
                </a:moveTo>
                <a:lnTo>
                  <a:pt x="47282" y="24155"/>
                </a:lnTo>
                <a:lnTo>
                  <a:pt x="53693" y="24711"/>
                </a:lnTo>
                <a:lnTo>
                  <a:pt x="60156" y="26333"/>
                </a:lnTo>
                <a:lnTo>
                  <a:pt x="66720" y="28955"/>
                </a:lnTo>
                <a:lnTo>
                  <a:pt x="73431" y="32511"/>
                </a:lnTo>
                <a:lnTo>
                  <a:pt x="75564" y="33756"/>
                </a:lnTo>
                <a:lnTo>
                  <a:pt x="77685" y="34467"/>
                </a:lnTo>
                <a:lnTo>
                  <a:pt x="87464" y="34467"/>
                </a:lnTo>
                <a:lnTo>
                  <a:pt x="93141" y="28955"/>
                </a:lnTo>
                <a:lnTo>
                  <a:pt x="93141" y="24155"/>
                </a:lnTo>
                <a:close/>
              </a:path>
              <a:path w="1120775" h="128270">
                <a:moveTo>
                  <a:pt x="137236" y="711"/>
                </a:moveTo>
                <a:lnTo>
                  <a:pt x="121958" y="711"/>
                </a:lnTo>
                <a:lnTo>
                  <a:pt x="115925" y="6756"/>
                </a:lnTo>
                <a:lnTo>
                  <a:pt x="115953" y="73075"/>
                </a:lnTo>
                <a:lnTo>
                  <a:pt x="130321" y="114263"/>
                </a:lnTo>
                <a:lnTo>
                  <a:pt x="169786" y="128168"/>
                </a:lnTo>
                <a:lnTo>
                  <a:pt x="192433" y="124681"/>
                </a:lnTo>
                <a:lnTo>
                  <a:pt x="209607" y="114219"/>
                </a:lnTo>
                <a:lnTo>
                  <a:pt x="216629" y="102946"/>
                </a:lnTo>
                <a:lnTo>
                  <a:pt x="170141" y="102946"/>
                </a:lnTo>
                <a:lnTo>
                  <a:pt x="158888" y="100990"/>
                </a:lnTo>
                <a:lnTo>
                  <a:pt x="150439" y="95167"/>
                </a:lnTo>
                <a:lnTo>
                  <a:pt x="145126" y="85544"/>
                </a:lnTo>
                <a:lnTo>
                  <a:pt x="143404" y="73075"/>
                </a:lnTo>
                <a:lnTo>
                  <a:pt x="143281" y="6756"/>
                </a:lnTo>
                <a:lnTo>
                  <a:pt x="137236" y="711"/>
                </a:lnTo>
                <a:close/>
              </a:path>
              <a:path w="1120775" h="128270">
                <a:moveTo>
                  <a:pt x="218312" y="711"/>
                </a:moveTo>
                <a:lnTo>
                  <a:pt x="203034" y="711"/>
                </a:lnTo>
                <a:lnTo>
                  <a:pt x="197002" y="6756"/>
                </a:lnTo>
                <a:lnTo>
                  <a:pt x="197002" y="73075"/>
                </a:lnTo>
                <a:lnTo>
                  <a:pt x="195155" y="86069"/>
                </a:lnTo>
                <a:lnTo>
                  <a:pt x="189839" y="95411"/>
                </a:lnTo>
                <a:lnTo>
                  <a:pt x="181389" y="101054"/>
                </a:lnTo>
                <a:lnTo>
                  <a:pt x="170141" y="102946"/>
                </a:lnTo>
                <a:lnTo>
                  <a:pt x="216629" y="102946"/>
                </a:lnTo>
                <a:lnTo>
                  <a:pt x="220531" y="96680"/>
                </a:lnTo>
                <a:lnTo>
                  <a:pt x="224330" y="72186"/>
                </a:lnTo>
                <a:lnTo>
                  <a:pt x="224358" y="6756"/>
                </a:lnTo>
                <a:lnTo>
                  <a:pt x="218312" y="711"/>
                </a:lnTo>
                <a:close/>
              </a:path>
              <a:path w="1120775" h="128270">
                <a:moveTo>
                  <a:pt x="305625" y="1777"/>
                </a:moveTo>
                <a:lnTo>
                  <a:pt x="254774" y="1777"/>
                </a:lnTo>
                <a:lnTo>
                  <a:pt x="248742" y="7810"/>
                </a:lnTo>
                <a:lnTo>
                  <a:pt x="248742" y="121234"/>
                </a:lnTo>
                <a:lnTo>
                  <a:pt x="254774" y="127279"/>
                </a:lnTo>
                <a:lnTo>
                  <a:pt x="270052" y="127279"/>
                </a:lnTo>
                <a:lnTo>
                  <a:pt x="276097" y="121234"/>
                </a:lnTo>
                <a:lnTo>
                  <a:pt x="276097" y="86385"/>
                </a:lnTo>
                <a:lnTo>
                  <a:pt x="332069" y="86385"/>
                </a:lnTo>
                <a:lnTo>
                  <a:pt x="327685" y="81051"/>
                </a:lnTo>
                <a:lnTo>
                  <a:pt x="337941" y="75268"/>
                </a:lnTo>
                <a:lnTo>
                  <a:pt x="345781" y="67132"/>
                </a:lnTo>
                <a:lnTo>
                  <a:pt x="348088" y="62229"/>
                </a:lnTo>
                <a:lnTo>
                  <a:pt x="276097" y="62229"/>
                </a:lnTo>
                <a:lnTo>
                  <a:pt x="276097" y="26466"/>
                </a:lnTo>
                <a:lnTo>
                  <a:pt x="349652" y="26466"/>
                </a:lnTo>
                <a:lnTo>
                  <a:pt x="346481" y="20102"/>
                </a:lnTo>
                <a:lnTo>
                  <a:pt x="341896" y="14389"/>
                </a:lnTo>
                <a:lnTo>
                  <a:pt x="335005" y="8968"/>
                </a:lnTo>
                <a:lnTo>
                  <a:pt x="326632" y="5016"/>
                </a:lnTo>
                <a:lnTo>
                  <a:pt x="316823" y="2598"/>
                </a:lnTo>
                <a:lnTo>
                  <a:pt x="305625" y="1777"/>
                </a:lnTo>
                <a:close/>
              </a:path>
              <a:path w="1120775" h="128270">
                <a:moveTo>
                  <a:pt x="332069" y="86385"/>
                </a:moveTo>
                <a:lnTo>
                  <a:pt x="297980" y="86385"/>
                </a:lnTo>
                <a:lnTo>
                  <a:pt x="324662" y="120167"/>
                </a:lnTo>
                <a:lnTo>
                  <a:pt x="327863" y="124256"/>
                </a:lnTo>
                <a:lnTo>
                  <a:pt x="331939" y="127279"/>
                </a:lnTo>
                <a:lnTo>
                  <a:pt x="344741" y="127279"/>
                </a:lnTo>
                <a:lnTo>
                  <a:pt x="351129" y="122300"/>
                </a:lnTo>
                <a:lnTo>
                  <a:pt x="351129" y="110388"/>
                </a:lnTo>
                <a:lnTo>
                  <a:pt x="349351" y="107543"/>
                </a:lnTo>
                <a:lnTo>
                  <a:pt x="346684" y="104165"/>
                </a:lnTo>
                <a:lnTo>
                  <a:pt x="332069" y="86385"/>
                </a:lnTo>
                <a:close/>
              </a:path>
              <a:path w="1120775" h="128270">
                <a:moveTo>
                  <a:pt x="349652" y="26466"/>
                </a:moveTo>
                <a:lnTo>
                  <a:pt x="303314" y="26466"/>
                </a:lnTo>
                <a:lnTo>
                  <a:pt x="312303" y="27594"/>
                </a:lnTo>
                <a:lnTo>
                  <a:pt x="319077" y="30957"/>
                </a:lnTo>
                <a:lnTo>
                  <a:pt x="323352" y="36523"/>
                </a:lnTo>
                <a:lnTo>
                  <a:pt x="324840" y="44259"/>
                </a:lnTo>
                <a:lnTo>
                  <a:pt x="324840" y="44615"/>
                </a:lnTo>
                <a:lnTo>
                  <a:pt x="323437" y="51792"/>
                </a:lnTo>
                <a:lnTo>
                  <a:pt x="319349" y="57356"/>
                </a:lnTo>
                <a:lnTo>
                  <a:pt x="312758" y="60952"/>
                </a:lnTo>
                <a:lnTo>
                  <a:pt x="303847" y="62229"/>
                </a:lnTo>
                <a:lnTo>
                  <a:pt x="348088" y="62229"/>
                </a:lnTo>
                <a:lnTo>
                  <a:pt x="350790" y="56491"/>
                </a:lnTo>
                <a:lnTo>
                  <a:pt x="352551" y="43192"/>
                </a:lnTo>
                <a:lnTo>
                  <a:pt x="352551" y="42837"/>
                </a:lnTo>
                <a:lnTo>
                  <a:pt x="351860" y="34409"/>
                </a:lnTo>
                <a:lnTo>
                  <a:pt x="349819" y="26803"/>
                </a:lnTo>
                <a:lnTo>
                  <a:pt x="349652" y="26466"/>
                </a:lnTo>
                <a:close/>
              </a:path>
              <a:path w="1120775" h="128270">
                <a:moveTo>
                  <a:pt x="464032" y="1777"/>
                </a:moveTo>
                <a:lnTo>
                  <a:pt x="379768" y="1777"/>
                </a:lnTo>
                <a:lnTo>
                  <a:pt x="373735" y="7810"/>
                </a:lnTo>
                <a:lnTo>
                  <a:pt x="373735" y="121234"/>
                </a:lnTo>
                <a:lnTo>
                  <a:pt x="379768" y="127279"/>
                </a:lnTo>
                <a:lnTo>
                  <a:pt x="395046" y="127279"/>
                </a:lnTo>
                <a:lnTo>
                  <a:pt x="401091" y="121234"/>
                </a:lnTo>
                <a:lnTo>
                  <a:pt x="401091" y="78028"/>
                </a:lnTo>
                <a:lnTo>
                  <a:pt x="456031" y="78028"/>
                </a:lnTo>
                <a:lnTo>
                  <a:pt x="461543" y="72516"/>
                </a:lnTo>
                <a:lnTo>
                  <a:pt x="461543" y="58661"/>
                </a:lnTo>
                <a:lnTo>
                  <a:pt x="456031" y="53162"/>
                </a:lnTo>
                <a:lnTo>
                  <a:pt x="401091" y="53162"/>
                </a:lnTo>
                <a:lnTo>
                  <a:pt x="401091" y="26644"/>
                </a:lnTo>
                <a:lnTo>
                  <a:pt x="464032" y="26644"/>
                </a:lnTo>
                <a:lnTo>
                  <a:pt x="469544" y="21132"/>
                </a:lnTo>
                <a:lnTo>
                  <a:pt x="469544" y="7277"/>
                </a:lnTo>
                <a:lnTo>
                  <a:pt x="464032" y="1777"/>
                </a:lnTo>
                <a:close/>
              </a:path>
              <a:path w="1120775" h="128270">
                <a:moveTo>
                  <a:pt x="487159" y="97243"/>
                </a:moveTo>
                <a:lnTo>
                  <a:pt x="479170" y="97243"/>
                </a:lnTo>
                <a:lnTo>
                  <a:pt x="474548" y="101879"/>
                </a:lnTo>
                <a:lnTo>
                  <a:pt x="474548" y="112179"/>
                </a:lnTo>
                <a:lnTo>
                  <a:pt x="476859" y="115379"/>
                </a:lnTo>
                <a:lnTo>
                  <a:pt x="515607" y="127990"/>
                </a:lnTo>
                <a:lnTo>
                  <a:pt x="530001" y="126161"/>
                </a:lnTo>
                <a:lnTo>
                  <a:pt x="541559" y="120551"/>
                </a:lnTo>
                <a:lnTo>
                  <a:pt x="549250" y="110974"/>
                </a:lnTo>
                <a:lnTo>
                  <a:pt x="550015" y="107213"/>
                </a:lnTo>
                <a:lnTo>
                  <a:pt x="516318" y="107213"/>
                </a:lnTo>
                <a:lnTo>
                  <a:pt x="510332" y="106679"/>
                </a:lnTo>
                <a:lnTo>
                  <a:pt x="503951" y="105078"/>
                </a:lnTo>
                <a:lnTo>
                  <a:pt x="497308" y="102407"/>
                </a:lnTo>
                <a:lnTo>
                  <a:pt x="490537" y="98666"/>
                </a:lnTo>
                <a:lnTo>
                  <a:pt x="489115" y="97777"/>
                </a:lnTo>
                <a:lnTo>
                  <a:pt x="487159" y="97243"/>
                </a:lnTo>
                <a:close/>
              </a:path>
              <a:path w="1120775" h="128270">
                <a:moveTo>
                  <a:pt x="514362" y="29514"/>
                </a:moveTo>
                <a:lnTo>
                  <a:pt x="500813" y="31510"/>
                </a:lnTo>
                <a:lnTo>
                  <a:pt x="489738" y="37352"/>
                </a:lnTo>
                <a:lnTo>
                  <a:pt x="482267" y="46825"/>
                </a:lnTo>
                <a:lnTo>
                  <a:pt x="479526" y="59715"/>
                </a:lnTo>
                <a:lnTo>
                  <a:pt x="479526" y="60070"/>
                </a:lnTo>
                <a:lnTo>
                  <a:pt x="507949" y="88709"/>
                </a:lnTo>
                <a:lnTo>
                  <a:pt x="527710" y="93865"/>
                </a:lnTo>
                <a:lnTo>
                  <a:pt x="527710" y="104368"/>
                </a:lnTo>
                <a:lnTo>
                  <a:pt x="524141" y="107213"/>
                </a:lnTo>
                <a:lnTo>
                  <a:pt x="550015" y="107213"/>
                </a:lnTo>
                <a:lnTo>
                  <a:pt x="551935" y="97777"/>
                </a:lnTo>
                <a:lnTo>
                  <a:pt x="552043" y="96888"/>
                </a:lnTo>
                <a:lnTo>
                  <a:pt x="549420" y="85745"/>
                </a:lnTo>
                <a:lnTo>
                  <a:pt x="512940" y="65049"/>
                </a:lnTo>
                <a:lnTo>
                  <a:pt x="503859" y="62560"/>
                </a:lnTo>
                <a:lnTo>
                  <a:pt x="503859" y="53136"/>
                </a:lnTo>
                <a:lnTo>
                  <a:pt x="507237" y="50291"/>
                </a:lnTo>
                <a:lnTo>
                  <a:pt x="550265" y="50291"/>
                </a:lnTo>
                <a:lnTo>
                  <a:pt x="550265" y="42303"/>
                </a:lnTo>
                <a:lnTo>
                  <a:pt x="521874" y="30003"/>
                </a:lnTo>
                <a:lnTo>
                  <a:pt x="514362" y="29514"/>
                </a:lnTo>
                <a:close/>
              </a:path>
              <a:path w="1120775" h="128270">
                <a:moveTo>
                  <a:pt x="550265" y="50291"/>
                </a:moveTo>
                <a:lnTo>
                  <a:pt x="519518" y="50291"/>
                </a:lnTo>
                <a:lnTo>
                  <a:pt x="526821" y="52603"/>
                </a:lnTo>
                <a:lnTo>
                  <a:pt x="534454" y="56337"/>
                </a:lnTo>
                <a:lnTo>
                  <a:pt x="536232" y="57226"/>
                </a:lnTo>
                <a:lnTo>
                  <a:pt x="537476" y="57581"/>
                </a:lnTo>
                <a:lnTo>
                  <a:pt x="545464" y="57581"/>
                </a:lnTo>
                <a:lnTo>
                  <a:pt x="550265" y="52958"/>
                </a:lnTo>
                <a:lnTo>
                  <a:pt x="550265" y="50291"/>
                </a:lnTo>
                <a:close/>
              </a:path>
              <a:path w="1120775" h="128270">
                <a:moveTo>
                  <a:pt x="610196" y="68097"/>
                </a:moveTo>
                <a:lnTo>
                  <a:pt x="600582" y="68097"/>
                </a:lnTo>
                <a:lnTo>
                  <a:pt x="585065" y="69920"/>
                </a:lnTo>
                <a:lnTo>
                  <a:pt x="572930" y="75490"/>
                </a:lnTo>
                <a:lnTo>
                  <a:pt x="565026" y="84958"/>
                </a:lnTo>
                <a:lnTo>
                  <a:pt x="562203" y="98475"/>
                </a:lnTo>
                <a:lnTo>
                  <a:pt x="562312" y="99360"/>
                </a:lnTo>
                <a:lnTo>
                  <a:pt x="564787" y="111343"/>
                </a:lnTo>
                <a:lnTo>
                  <a:pt x="571819" y="120483"/>
                </a:lnTo>
                <a:lnTo>
                  <a:pt x="582215" y="126086"/>
                </a:lnTo>
                <a:lnTo>
                  <a:pt x="594893" y="127990"/>
                </a:lnTo>
                <a:lnTo>
                  <a:pt x="604027" y="127126"/>
                </a:lnTo>
                <a:lnTo>
                  <a:pt x="611774" y="124680"/>
                </a:lnTo>
                <a:lnTo>
                  <a:pt x="618289" y="120870"/>
                </a:lnTo>
                <a:lnTo>
                  <a:pt x="623722" y="115912"/>
                </a:lnTo>
                <a:lnTo>
                  <a:pt x="649833" y="115912"/>
                </a:lnTo>
                <a:lnTo>
                  <a:pt x="649833" y="109346"/>
                </a:lnTo>
                <a:lnTo>
                  <a:pt x="594359" y="109346"/>
                </a:lnTo>
                <a:lnTo>
                  <a:pt x="588314" y="105067"/>
                </a:lnTo>
                <a:lnTo>
                  <a:pt x="588314" y="88874"/>
                </a:lnTo>
                <a:lnTo>
                  <a:pt x="595426" y="84251"/>
                </a:lnTo>
                <a:lnTo>
                  <a:pt x="649833" y="84251"/>
                </a:lnTo>
                <a:lnTo>
                  <a:pt x="649833" y="71996"/>
                </a:lnTo>
                <a:lnTo>
                  <a:pt x="623900" y="71996"/>
                </a:lnTo>
                <a:lnTo>
                  <a:pt x="617131" y="69697"/>
                </a:lnTo>
                <a:lnTo>
                  <a:pt x="610196" y="68097"/>
                </a:lnTo>
                <a:close/>
              </a:path>
              <a:path w="1120775" h="128270">
                <a:moveTo>
                  <a:pt x="649833" y="115912"/>
                </a:moveTo>
                <a:lnTo>
                  <a:pt x="623722" y="115912"/>
                </a:lnTo>
                <a:lnTo>
                  <a:pt x="623722" y="121767"/>
                </a:lnTo>
                <a:lnTo>
                  <a:pt x="628865" y="127279"/>
                </a:lnTo>
                <a:lnTo>
                  <a:pt x="643966" y="127279"/>
                </a:lnTo>
                <a:lnTo>
                  <a:pt x="649833" y="121589"/>
                </a:lnTo>
                <a:lnTo>
                  <a:pt x="649833" y="115912"/>
                </a:lnTo>
                <a:close/>
              </a:path>
              <a:path w="1120775" h="128270">
                <a:moveTo>
                  <a:pt x="649833" y="84251"/>
                </a:moveTo>
                <a:lnTo>
                  <a:pt x="613575" y="84251"/>
                </a:lnTo>
                <a:lnTo>
                  <a:pt x="619620" y="85674"/>
                </a:lnTo>
                <a:lnTo>
                  <a:pt x="624255" y="87807"/>
                </a:lnTo>
                <a:lnTo>
                  <a:pt x="624255" y="92621"/>
                </a:lnTo>
                <a:lnTo>
                  <a:pt x="622723" y="99360"/>
                </a:lnTo>
                <a:lnTo>
                  <a:pt x="618404" y="104651"/>
                </a:lnTo>
                <a:lnTo>
                  <a:pt x="611718" y="108108"/>
                </a:lnTo>
                <a:lnTo>
                  <a:pt x="603084" y="109346"/>
                </a:lnTo>
                <a:lnTo>
                  <a:pt x="649833" y="109346"/>
                </a:lnTo>
                <a:lnTo>
                  <a:pt x="649833" y="84251"/>
                </a:lnTo>
                <a:close/>
              </a:path>
              <a:path w="1120775" h="128270">
                <a:moveTo>
                  <a:pt x="647061" y="52958"/>
                </a:moveTo>
                <a:lnTo>
                  <a:pt x="603440" y="52958"/>
                </a:lnTo>
                <a:lnTo>
                  <a:pt x="612338" y="54108"/>
                </a:lnTo>
                <a:lnTo>
                  <a:pt x="618737" y="57477"/>
                </a:lnTo>
                <a:lnTo>
                  <a:pt x="622603" y="62945"/>
                </a:lnTo>
                <a:lnTo>
                  <a:pt x="623778" y="69697"/>
                </a:lnTo>
                <a:lnTo>
                  <a:pt x="623900" y="71996"/>
                </a:lnTo>
                <a:lnTo>
                  <a:pt x="649833" y="71996"/>
                </a:lnTo>
                <a:lnTo>
                  <a:pt x="649751" y="69697"/>
                </a:lnTo>
                <a:lnTo>
                  <a:pt x="649222" y="61776"/>
                </a:lnTo>
                <a:lnTo>
                  <a:pt x="647345" y="53589"/>
                </a:lnTo>
                <a:lnTo>
                  <a:pt x="647061" y="52958"/>
                </a:lnTo>
                <a:close/>
              </a:path>
              <a:path w="1120775" h="128270">
                <a:moveTo>
                  <a:pt x="607352" y="29870"/>
                </a:moveTo>
                <a:lnTo>
                  <a:pt x="569658" y="40525"/>
                </a:lnTo>
                <a:lnTo>
                  <a:pt x="569658" y="51536"/>
                </a:lnTo>
                <a:lnTo>
                  <a:pt x="574636" y="56337"/>
                </a:lnTo>
                <a:lnTo>
                  <a:pt x="582091" y="56337"/>
                </a:lnTo>
                <a:lnTo>
                  <a:pt x="583158" y="56159"/>
                </a:lnTo>
                <a:lnTo>
                  <a:pt x="584758" y="55625"/>
                </a:lnTo>
                <a:lnTo>
                  <a:pt x="589914" y="54025"/>
                </a:lnTo>
                <a:lnTo>
                  <a:pt x="595960" y="52958"/>
                </a:lnTo>
                <a:lnTo>
                  <a:pt x="647061" y="52958"/>
                </a:lnTo>
                <a:lnTo>
                  <a:pt x="644138" y="46471"/>
                </a:lnTo>
                <a:lnTo>
                  <a:pt x="639533" y="40525"/>
                </a:lnTo>
                <a:lnTo>
                  <a:pt x="633732" y="36010"/>
                </a:lnTo>
                <a:lnTo>
                  <a:pt x="626448" y="32664"/>
                </a:lnTo>
                <a:lnTo>
                  <a:pt x="617661" y="30585"/>
                </a:lnTo>
                <a:lnTo>
                  <a:pt x="607352" y="29870"/>
                </a:lnTo>
                <a:close/>
              </a:path>
              <a:path w="1120775" h="128270">
                <a:moveTo>
                  <a:pt x="690549" y="29870"/>
                </a:moveTo>
                <a:lnTo>
                  <a:pt x="675627" y="29870"/>
                </a:lnTo>
                <a:lnTo>
                  <a:pt x="669594" y="35915"/>
                </a:lnTo>
                <a:lnTo>
                  <a:pt x="669594" y="121234"/>
                </a:lnTo>
                <a:lnTo>
                  <a:pt x="675627" y="127279"/>
                </a:lnTo>
                <a:lnTo>
                  <a:pt x="690549" y="127279"/>
                </a:lnTo>
                <a:lnTo>
                  <a:pt x="696594" y="121234"/>
                </a:lnTo>
                <a:lnTo>
                  <a:pt x="696594" y="88531"/>
                </a:lnTo>
                <a:lnTo>
                  <a:pt x="698003" y="75741"/>
                </a:lnTo>
                <a:lnTo>
                  <a:pt x="702129" y="66084"/>
                </a:lnTo>
                <a:lnTo>
                  <a:pt x="708821" y="59428"/>
                </a:lnTo>
                <a:lnTo>
                  <a:pt x="717930" y="55638"/>
                </a:lnTo>
                <a:lnTo>
                  <a:pt x="723442" y="54394"/>
                </a:lnTo>
                <a:lnTo>
                  <a:pt x="728065" y="50126"/>
                </a:lnTo>
                <a:lnTo>
                  <a:pt x="728065" y="47637"/>
                </a:lnTo>
                <a:lnTo>
                  <a:pt x="696594" y="47637"/>
                </a:lnTo>
                <a:lnTo>
                  <a:pt x="696594" y="35915"/>
                </a:lnTo>
                <a:lnTo>
                  <a:pt x="690549" y="29870"/>
                </a:lnTo>
                <a:close/>
              </a:path>
              <a:path w="1120775" h="128270">
                <a:moveTo>
                  <a:pt x="723264" y="29870"/>
                </a:moveTo>
                <a:lnTo>
                  <a:pt x="714908" y="29870"/>
                </a:lnTo>
                <a:lnTo>
                  <a:pt x="709221" y="31348"/>
                </a:lnTo>
                <a:lnTo>
                  <a:pt x="704218" y="35291"/>
                </a:lnTo>
                <a:lnTo>
                  <a:pt x="699981" y="40966"/>
                </a:lnTo>
                <a:lnTo>
                  <a:pt x="696594" y="47637"/>
                </a:lnTo>
                <a:lnTo>
                  <a:pt x="728065" y="47637"/>
                </a:lnTo>
                <a:lnTo>
                  <a:pt x="727986" y="35291"/>
                </a:lnTo>
                <a:lnTo>
                  <a:pt x="723264" y="29870"/>
                </a:lnTo>
                <a:close/>
              </a:path>
              <a:path w="1120775" h="128270">
                <a:moveTo>
                  <a:pt x="778217" y="68097"/>
                </a:moveTo>
                <a:lnTo>
                  <a:pt x="768603" y="68097"/>
                </a:lnTo>
                <a:lnTo>
                  <a:pt x="753086" y="69920"/>
                </a:lnTo>
                <a:lnTo>
                  <a:pt x="740951" y="75490"/>
                </a:lnTo>
                <a:lnTo>
                  <a:pt x="733047" y="84958"/>
                </a:lnTo>
                <a:lnTo>
                  <a:pt x="730224" y="98475"/>
                </a:lnTo>
                <a:lnTo>
                  <a:pt x="730333" y="99360"/>
                </a:lnTo>
                <a:lnTo>
                  <a:pt x="732808" y="111343"/>
                </a:lnTo>
                <a:lnTo>
                  <a:pt x="739840" y="120483"/>
                </a:lnTo>
                <a:lnTo>
                  <a:pt x="750236" y="126086"/>
                </a:lnTo>
                <a:lnTo>
                  <a:pt x="762914" y="127990"/>
                </a:lnTo>
                <a:lnTo>
                  <a:pt x="772048" y="127126"/>
                </a:lnTo>
                <a:lnTo>
                  <a:pt x="779795" y="124680"/>
                </a:lnTo>
                <a:lnTo>
                  <a:pt x="786310" y="120870"/>
                </a:lnTo>
                <a:lnTo>
                  <a:pt x="791743" y="115912"/>
                </a:lnTo>
                <a:lnTo>
                  <a:pt x="817854" y="115912"/>
                </a:lnTo>
                <a:lnTo>
                  <a:pt x="817854" y="109346"/>
                </a:lnTo>
                <a:lnTo>
                  <a:pt x="762380" y="109346"/>
                </a:lnTo>
                <a:lnTo>
                  <a:pt x="756335" y="105067"/>
                </a:lnTo>
                <a:lnTo>
                  <a:pt x="756335" y="88874"/>
                </a:lnTo>
                <a:lnTo>
                  <a:pt x="763447" y="84251"/>
                </a:lnTo>
                <a:lnTo>
                  <a:pt x="817854" y="84251"/>
                </a:lnTo>
                <a:lnTo>
                  <a:pt x="817854" y="71996"/>
                </a:lnTo>
                <a:lnTo>
                  <a:pt x="791921" y="71996"/>
                </a:lnTo>
                <a:lnTo>
                  <a:pt x="785152" y="69697"/>
                </a:lnTo>
                <a:lnTo>
                  <a:pt x="778217" y="68097"/>
                </a:lnTo>
                <a:close/>
              </a:path>
              <a:path w="1120775" h="128270">
                <a:moveTo>
                  <a:pt x="817854" y="115912"/>
                </a:moveTo>
                <a:lnTo>
                  <a:pt x="791743" y="115912"/>
                </a:lnTo>
                <a:lnTo>
                  <a:pt x="791743" y="121767"/>
                </a:lnTo>
                <a:lnTo>
                  <a:pt x="796886" y="127279"/>
                </a:lnTo>
                <a:lnTo>
                  <a:pt x="811987" y="127279"/>
                </a:lnTo>
                <a:lnTo>
                  <a:pt x="817854" y="121589"/>
                </a:lnTo>
                <a:lnTo>
                  <a:pt x="817854" y="115912"/>
                </a:lnTo>
                <a:close/>
              </a:path>
              <a:path w="1120775" h="128270">
                <a:moveTo>
                  <a:pt x="817854" y="84251"/>
                </a:moveTo>
                <a:lnTo>
                  <a:pt x="781596" y="84251"/>
                </a:lnTo>
                <a:lnTo>
                  <a:pt x="787641" y="85674"/>
                </a:lnTo>
                <a:lnTo>
                  <a:pt x="792276" y="87807"/>
                </a:lnTo>
                <a:lnTo>
                  <a:pt x="792276" y="92621"/>
                </a:lnTo>
                <a:lnTo>
                  <a:pt x="790744" y="99360"/>
                </a:lnTo>
                <a:lnTo>
                  <a:pt x="786425" y="104651"/>
                </a:lnTo>
                <a:lnTo>
                  <a:pt x="779739" y="108108"/>
                </a:lnTo>
                <a:lnTo>
                  <a:pt x="771105" y="109346"/>
                </a:lnTo>
                <a:lnTo>
                  <a:pt x="817854" y="109346"/>
                </a:lnTo>
                <a:lnTo>
                  <a:pt x="817854" y="84251"/>
                </a:lnTo>
                <a:close/>
              </a:path>
              <a:path w="1120775" h="128270">
                <a:moveTo>
                  <a:pt x="815082" y="52958"/>
                </a:moveTo>
                <a:lnTo>
                  <a:pt x="771461" y="52958"/>
                </a:lnTo>
                <a:lnTo>
                  <a:pt x="780359" y="54108"/>
                </a:lnTo>
                <a:lnTo>
                  <a:pt x="786758" y="57477"/>
                </a:lnTo>
                <a:lnTo>
                  <a:pt x="790624" y="62945"/>
                </a:lnTo>
                <a:lnTo>
                  <a:pt x="791799" y="69697"/>
                </a:lnTo>
                <a:lnTo>
                  <a:pt x="791921" y="71996"/>
                </a:lnTo>
                <a:lnTo>
                  <a:pt x="817854" y="71996"/>
                </a:lnTo>
                <a:lnTo>
                  <a:pt x="817772" y="69697"/>
                </a:lnTo>
                <a:lnTo>
                  <a:pt x="817243" y="61776"/>
                </a:lnTo>
                <a:lnTo>
                  <a:pt x="815366" y="53589"/>
                </a:lnTo>
                <a:lnTo>
                  <a:pt x="815082" y="52958"/>
                </a:lnTo>
                <a:close/>
              </a:path>
              <a:path w="1120775" h="128270">
                <a:moveTo>
                  <a:pt x="775373" y="29870"/>
                </a:moveTo>
                <a:lnTo>
                  <a:pt x="737679" y="40525"/>
                </a:lnTo>
                <a:lnTo>
                  <a:pt x="737679" y="51536"/>
                </a:lnTo>
                <a:lnTo>
                  <a:pt x="742657" y="56337"/>
                </a:lnTo>
                <a:lnTo>
                  <a:pt x="750112" y="56337"/>
                </a:lnTo>
                <a:lnTo>
                  <a:pt x="751179" y="56159"/>
                </a:lnTo>
                <a:lnTo>
                  <a:pt x="752779" y="55625"/>
                </a:lnTo>
                <a:lnTo>
                  <a:pt x="757935" y="54025"/>
                </a:lnTo>
                <a:lnTo>
                  <a:pt x="763981" y="52958"/>
                </a:lnTo>
                <a:lnTo>
                  <a:pt x="815082" y="52958"/>
                </a:lnTo>
                <a:lnTo>
                  <a:pt x="812159" y="46471"/>
                </a:lnTo>
                <a:lnTo>
                  <a:pt x="807554" y="40525"/>
                </a:lnTo>
                <a:lnTo>
                  <a:pt x="801753" y="36010"/>
                </a:lnTo>
                <a:lnTo>
                  <a:pt x="794469" y="32664"/>
                </a:lnTo>
                <a:lnTo>
                  <a:pt x="785682" y="30585"/>
                </a:lnTo>
                <a:lnTo>
                  <a:pt x="775373" y="29870"/>
                </a:lnTo>
                <a:close/>
              </a:path>
              <a:path w="1120775" h="128270">
                <a:moveTo>
                  <a:pt x="948016" y="1777"/>
                </a:moveTo>
                <a:lnTo>
                  <a:pt x="896277" y="1777"/>
                </a:lnTo>
                <a:lnTo>
                  <a:pt x="890231" y="7810"/>
                </a:lnTo>
                <a:lnTo>
                  <a:pt x="890231" y="120167"/>
                </a:lnTo>
                <a:lnTo>
                  <a:pt x="896277" y="126212"/>
                </a:lnTo>
                <a:lnTo>
                  <a:pt x="949439" y="126212"/>
                </a:lnTo>
                <a:lnTo>
                  <a:pt x="968567" y="124080"/>
                </a:lnTo>
                <a:lnTo>
                  <a:pt x="983259" y="117684"/>
                </a:lnTo>
                <a:lnTo>
                  <a:pt x="992683" y="107020"/>
                </a:lnTo>
                <a:lnTo>
                  <a:pt x="993750" y="102234"/>
                </a:lnTo>
                <a:lnTo>
                  <a:pt x="916889" y="102234"/>
                </a:lnTo>
                <a:lnTo>
                  <a:pt x="916889" y="74828"/>
                </a:lnTo>
                <a:lnTo>
                  <a:pt x="991189" y="74828"/>
                </a:lnTo>
                <a:lnTo>
                  <a:pt x="989766" y="72236"/>
                </a:lnTo>
                <a:lnTo>
                  <a:pt x="982438" y="65902"/>
                </a:lnTo>
                <a:lnTo>
                  <a:pt x="972731" y="61150"/>
                </a:lnTo>
                <a:lnTo>
                  <a:pt x="979030" y="56830"/>
                </a:lnTo>
                <a:lnTo>
                  <a:pt x="983349" y="52095"/>
                </a:lnTo>
                <a:lnTo>
                  <a:pt x="916889" y="52095"/>
                </a:lnTo>
                <a:lnTo>
                  <a:pt x="916889" y="25755"/>
                </a:lnTo>
                <a:lnTo>
                  <a:pt x="989076" y="25755"/>
                </a:lnTo>
                <a:lnTo>
                  <a:pt x="989076" y="25399"/>
                </a:lnTo>
                <a:lnTo>
                  <a:pt x="958101" y="2498"/>
                </a:lnTo>
                <a:lnTo>
                  <a:pt x="948016" y="1777"/>
                </a:lnTo>
                <a:close/>
              </a:path>
              <a:path w="1120775" h="128270">
                <a:moveTo>
                  <a:pt x="991189" y="74828"/>
                </a:moveTo>
                <a:lnTo>
                  <a:pt x="962596" y="74828"/>
                </a:lnTo>
                <a:lnTo>
                  <a:pt x="968819" y="79984"/>
                </a:lnTo>
                <a:lnTo>
                  <a:pt x="968819" y="97955"/>
                </a:lnTo>
                <a:lnTo>
                  <a:pt x="961529" y="102234"/>
                </a:lnTo>
                <a:lnTo>
                  <a:pt x="993750" y="102234"/>
                </a:lnTo>
                <a:lnTo>
                  <a:pt x="996010" y="92087"/>
                </a:lnTo>
                <a:lnTo>
                  <a:pt x="996010" y="91732"/>
                </a:lnTo>
                <a:lnTo>
                  <a:pt x="994396" y="80672"/>
                </a:lnTo>
                <a:lnTo>
                  <a:pt x="991189" y="74828"/>
                </a:lnTo>
                <a:close/>
              </a:path>
              <a:path w="1120775" h="128270">
                <a:moveTo>
                  <a:pt x="989076" y="25755"/>
                </a:moveTo>
                <a:lnTo>
                  <a:pt x="955484" y="25755"/>
                </a:lnTo>
                <a:lnTo>
                  <a:pt x="961885" y="30378"/>
                </a:lnTo>
                <a:lnTo>
                  <a:pt x="961885" y="48171"/>
                </a:lnTo>
                <a:lnTo>
                  <a:pt x="954239" y="52095"/>
                </a:lnTo>
                <a:lnTo>
                  <a:pt x="983349" y="52095"/>
                </a:lnTo>
                <a:lnTo>
                  <a:pt x="984232" y="51127"/>
                </a:lnTo>
                <a:lnTo>
                  <a:pt x="987770" y="43723"/>
                </a:lnTo>
                <a:lnTo>
                  <a:pt x="989076" y="34302"/>
                </a:lnTo>
                <a:lnTo>
                  <a:pt x="989076" y="25755"/>
                </a:lnTo>
                <a:close/>
              </a:path>
              <a:path w="1120775" h="128270">
                <a:moveTo>
                  <a:pt x="1024470" y="711"/>
                </a:moveTo>
                <a:lnTo>
                  <a:pt x="1009713" y="711"/>
                </a:lnTo>
                <a:lnTo>
                  <a:pt x="1003668" y="6578"/>
                </a:lnTo>
                <a:lnTo>
                  <a:pt x="1003668" y="16522"/>
                </a:lnTo>
                <a:lnTo>
                  <a:pt x="1004379" y="18656"/>
                </a:lnTo>
                <a:lnTo>
                  <a:pt x="1045629" y="117322"/>
                </a:lnTo>
                <a:lnTo>
                  <a:pt x="1048473" y="124078"/>
                </a:lnTo>
                <a:lnTo>
                  <a:pt x="1053617" y="128168"/>
                </a:lnTo>
                <a:lnTo>
                  <a:pt x="1070330" y="128168"/>
                </a:lnTo>
                <a:lnTo>
                  <a:pt x="1075486" y="124078"/>
                </a:lnTo>
                <a:lnTo>
                  <a:pt x="1078331" y="117322"/>
                </a:lnTo>
                <a:lnTo>
                  <a:pt x="1089403" y="90830"/>
                </a:lnTo>
                <a:lnTo>
                  <a:pt x="1062329" y="90830"/>
                </a:lnTo>
                <a:lnTo>
                  <a:pt x="1029093" y="4800"/>
                </a:lnTo>
                <a:lnTo>
                  <a:pt x="1024470" y="711"/>
                </a:lnTo>
                <a:close/>
              </a:path>
              <a:path w="1120775" h="128270">
                <a:moveTo>
                  <a:pt x="1114424" y="711"/>
                </a:moveTo>
                <a:lnTo>
                  <a:pt x="1100378" y="711"/>
                </a:lnTo>
                <a:lnTo>
                  <a:pt x="1095578" y="4978"/>
                </a:lnTo>
                <a:lnTo>
                  <a:pt x="1093800" y="9423"/>
                </a:lnTo>
                <a:lnTo>
                  <a:pt x="1062329" y="90830"/>
                </a:lnTo>
                <a:lnTo>
                  <a:pt x="1089403" y="90830"/>
                </a:lnTo>
                <a:lnTo>
                  <a:pt x="1119047" y="19900"/>
                </a:lnTo>
                <a:lnTo>
                  <a:pt x="1119746" y="18300"/>
                </a:lnTo>
                <a:lnTo>
                  <a:pt x="1120457" y="15989"/>
                </a:lnTo>
                <a:lnTo>
                  <a:pt x="1120457" y="6400"/>
                </a:lnTo>
                <a:lnTo>
                  <a:pt x="1114424" y="711"/>
                </a:lnTo>
                <a:close/>
              </a:path>
            </a:pathLst>
          </a:custGeom>
          <a:solidFill>
            <a:srgbClr val="231F20"/>
          </a:solidFill>
        </p:spPr>
        <p:txBody>
          <a:bodyPr wrap="square" lIns="0" tIns="0" rIns="0" bIns="0" rtlCol="0"/>
          <a:lstStyle/>
          <a:p>
            <a:endParaRPr sz="2130"/>
          </a:p>
        </p:txBody>
      </p:sp>
      <p:sp>
        <p:nvSpPr>
          <p:cNvPr id="47" name="object 58">
            <a:extLst>
              <a:ext uri="{FF2B5EF4-FFF2-40B4-BE49-F238E27FC236}">
                <a16:creationId xmlns:a16="http://schemas.microsoft.com/office/drawing/2014/main" id="{5E0E1634-7286-4315-8E58-54DDB80D720F}"/>
              </a:ext>
            </a:extLst>
          </p:cNvPr>
          <p:cNvSpPr/>
          <p:nvPr/>
        </p:nvSpPr>
        <p:spPr>
          <a:xfrm>
            <a:off x="6716954" y="5562733"/>
            <a:ext cx="1451216" cy="140246"/>
          </a:xfrm>
          <a:custGeom>
            <a:avLst/>
            <a:gdLst/>
            <a:ahLst/>
            <a:cxnLst/>
            <a:rect l="l" t="t" r="r" b="b"/>
            <a:pathLst>
              <a:path w="1379854" h="133350">
                <a:moveTo>
                  <a:pt x="16344" y="94754"/>
                </a:moveTo>
                <a:lnTo>
                  <a:pt x="5689" y="94754"/>
                </a:lnTo>
                <a:lnTo>
                  <a:pt x="0" y="100279"/>
                </a:lnTo>
                <a:lnTo>
                  <a:pt x="0" y="111658"/>
                </a:lnTo>
                <a:lnTo>
                  <a:pt x="2133" y="115557"/>
                </a:lnTo>
                <a:lnTo>
                  <a:pt x="39642" y="131680"/>
                </a:lnTo>
                <a:lnTo>
                  <a:pt x="51904" y="132613"/>
                </a:lnTo>
                <a:lnTo>
                  <a:pt x="70369" y="130062"/>
                </a:lnTo>
                <a:lnTo>
                  <a:pt x="84813" y="122596"/>
                </a:lnTo>
                <a:lnTo>
                  <a:pt x="94224" y="110496"/>
                </a:lnTo>
                <a:lnTo>
                  <a:pt x="94641" y="108458"/>
                </a:lnTo>
                <a:lnTo>
                  <a:pt x="52438" y="108458"/>
                </a:lnTo>
                <a:lnTo>
                  <a:pt x="43688" y="107682"/>
                </a:lnTo>
                <a:lnTo>
                  <a:pt x="35520" y="105456"/>
                </a:lnTo>
                <a:lnTo>
                  <a:pt x="27854" y="101926"/>
                </a:lnTo>
                <a:lnTo>
                  <a:pt x="20612" y="97243"/>
                </a:lnTo>
                <a:lnTo>
                  <a:pt x="18834" y="95999"/>
                </a:lnTo>
                <a:lnTo>
                  <a:pt x="16344" y="94754"/>
                </a:lnTo>
                <a:close/>
              </a:path>
              <a:path w="1379854" h="133350">
                <a:moveTo>
                  <a:pt x="47637" y="4622"/>
                </a:moveTo>
                <a:lnTo>
                  <a:pt x="30106" y="7307"/>
                </a:lnTo>
                <a:lnTo>
                  <a:pt x="16329" y="14905"/>
                </a:lnTo>
                <a:lnTo>
                  <a:pt x="7318" y="26734"/>
                </a:lnTo>
                <a:lnTo>
                  <a:pt x="4089" y="42113"/>
                </a:lnTo>
                <a:lnTo>
                  <a:pt x="4089" y="42468"/>
                </a:lnTo>
                <a:lnTo>
                  <a:pt x="7007" y="57947"/>
                </a:lnTo>
                <a:lnTo>
                  <a:pt x="15306" y="68372"/>
                </a:lnTo>
                <a:lnTo>
                  <a:pt x="28306" y="75360"/>
                </a:lnTo>
                <a:lnTo>
                  <a:pt x="58026" y="84278"/>
                </a:lnTo>
                <a:lnTo>
                  <a:pt x="65673" y="87842"/>
                </a:lnTo>
                <a:lnTo>
                  <a:pt x="69416" y="91707"/>
                </a:lnTo>
                <a:lnTo>
                  <a:pt x="70332" y="95999"/>
                </a:lnTo>
                <a:lnTo>
                  <a:pt x="70408" y="104013"/>
                </a:lnTo>
                <a:lnTo>
                  <a:pt x="63652" y="108458"/>
                </a:lnTo>
                <a:lnTo>
                  <a:pt x="94641" y="108458"/>
                </a:lnTo>
                <a:lnTo>
                  <a:pt x="97586" y="94043"/>
                </a:lnTo>
                <a:lnTo>
                  <a:pt x="97586" y="93687"/>
                </a:lnTo>
                <a:lnTo>
                  <a:pt x="74944" y="61908"/>
                </a:lnTo>
                <a:lnTo>
                  <a:pt x="44849" y="52616"/>
                </a:lnTo>
                <a:lnTo>
                  <a:pt x="36625" y="49164"/>
                </a:lnTo>
                <a:lnTo>
                  <a:pt x="32437" y="45212"/>
                </a:lnTo>
                <a:lnTo>
                  <a:pt x="31267" y="39979"/>
                </a:lnTo>
                <a:lnTo>
                  <a:pt x="31267" y="33578"/>
                </a:lnTo>
                <a:lnTo>
                  <a:pt x="36779" y="28778"/>
                </a:lnTo>
                <a:lnTo>
                  <a:pt x="93141" y="28778"/>
                </a:lnTo>
                <a:lnTo>
                  <a:pt x="93141" y="21145"/>
                </a:lnTo>
                <a:lnTo>
                  <a:pt x="58607" y="5343"/>
                </a:lnTo>
                <a:lnTo>
                  <a:pt x="47637" y="4622"/>
                </a:lnTo>
                <a:close/>
              </a:path>
              <a:path w="1379854" h="133350">
                <a:moveTo>
                  <a:pt x="93141" y="28778"/>
                </a:moveTo>
                <a:lnTo>
                  <a:pt x="47282" y="28778"/>
                </a:lnTo>
                <a:lnTo>
                  <a:pt x="53693" y="29333"/>
                </a:lnTo>
                <a:lnTo>
                  <a:pt x="60156" y="30956"/>
                </a:lnTo>
                <a:lnTo>
                  <a:pt x="66720" y="33578"/>
                </a:lnTo>
                <a:lnTo>
                  <a:pt x="73431" y="37134"/>
                </a:lnTo>
                <a:lnTo>
                  <a:pt x="75564" y="38379"/>
                </a:lnTo>
                <a:lnTo>
                  <a:pt x="77685" y="39090"/>
                </a:lnTo>
                <a:lnTo>
                  <a:pt x="87464" y="39090"/>
                </a:lnTo>
                <a:lnTo>
                  <a:pt x="93141" y="33578"/>
                </a:lnTo>
                <a:lnTo>
                  <a:pt x="93141" y="28778"/>
                </a:lnTo>
                <a:close/>
              </a:path>
              <a:path w="1379854" h="133350">
                <a:moveTo>
                  <a:pt x="137236" y="5334"/>
                </a:moveTo>
                <a:lnTo>
                  <a:pt x="121958" y="5334"/>
                </a:lnTo>
                <a:lnTo>
                  <a:pt x="115925" y="11379"/>
                </a:lnTo>
                <a:lnTo>
                  <a:pt x="115953" y="77698"/>
                </a:lnTo>
                <a:lnTo>
                  <a:pt x="130321" y="118886"/>
                </a:lnTo>
                <a:lnTo>
                  <a:pt x="169786" y="132791"/>
                </a:lnTo>
                <a:lnTo>
                  <a:pt x="192433" y="129304"/>
                </a:lnTo>
                <a:lnTo>
                  <a:pt x="209607" y="118841"/>
                </a:lnTo>
                <a:lnTo>
                  <a:pt x="216629" y="107569"/>
                </a:lnTo>
                <a:lnTo>
                  <a:pt x="170141" y="107569"/>
                </a:lnTo>
                <a:lnTo>
                  <a:pt x="158888" y="105613"/>
                </a:lnTo>
                <a:lnTo>
                  <a:pt x="150439" y="99790"/>
                </a:lnTo>
                <a:lnTo>
                  <a:pt x="145126" y="90166"/>
                </a:lnTo>
                <a:lnTo>
                  <a:pt x="143404" y="77698"/>
                </a:lnTo>
                <a:lnTo>
                  <a:pt x="143281" y="11379"/>
                </a:lnTo>
                <a:lnTo>
                  <a:pt x="137236" y="5334"/>
                </a:lnTo>
                <a:close/>
              </a:path>
              <a:path w="1379854" h="133350">
                <a:moveTo>
                  <a:pt x="218312" y="5334"/>
                </a:moveTo>
                <a:lnTo>
                  <a:pt x="203034" y="5334"/>
                </a:lnTo>
                <a:lnTo>
                  <a:pt x="197002" y="11379"/>
                </a:lnTo>
                <a:lnTo>
                  <a:pt x="197002" y="77698"/>
                </a:lnTo>
                <a:lnTo>
                  <a:pt x="195155" y="90691"/>
                </a:lnTo>
                <a:lnTo>
                  <a:pt x="189839" y="100034"/>
                </a:lnTo>
                <a:lnTo>
                  <a:pt x="181389" y="105677"/>
                </a:lnTo>
                <a:lnTo>
                  <a:pt x="170141" y="107569"/>
                </a:lnTo>
                <a:lnTo>
                  <a:pt x="216629" y="107569"/>
                </a:lnTo>
                <a:lnTo>
                  <a:pt x="220531" y="101303"/>
                </a:lnTo>
                <a:lnTo>
                  <a:pt x="224330" y="76809"/>
                </a:lnTo>
                <a:lnTo>
                  <a:pt x="224358" y="11379"/>
                </a:lnTo>
                <a:lnTo>
                  <a:pt x="218312" y="5334"/>
                </a:lnTo>
                <a:close/>
              </a:path>
              <a:path w="1379854" h="133350">
                <a:moveTo>
                  <a:pt x="305625" y="6400"/>
                </a:moveTo>
                <a:lnTo>
                  <a:pt x="254774" y="6400"/>
                </a:lnTo>
                <a:lnTo>
                  <a:pt x="248742" y="12433"/>
                </a:lnTo>
                <a:lnTo>
                  <a:pt x="248742" y="125857"/>
                </a:lnTo>
                <a:lnTo>
                  <a:pt x="254774" y="131902"/>
                </a:lnTo>
                <a:lnTo>
                  <a:pt x="270052" y="131902"/>
                </a:lnTo>
                <a:lnTo>
                  <a:pt x="276097" y="125857"/>
                </a:lnTo>
                <a:lnTo>
                  <a:pt x="276097" y="91008"/>
                </a:lnTo>
                <a:lnTo>
                  <a:pt x="332069" y="91008"/>
                </a:lnTo>
                <a:lnTo>
                  <a:pt x="327685" y="85674"/>
                </a:lnTo>
                <a:lnTo>
                  <a:pt x="337941" y="79890"/>
                </a:lnTo>
                <a:lnTo>
                  <a:pt x="345781" y="71755"/>
                </a:lnTo>
                <a:lnTo>
                  <a:pt x="348088" y="66852"/>
                </a:lnTo>
                <a:lnTo>
                  <a:pt x="276097" y="66852"/>
                </a:lnTo>
                <a:lnTo>
                  <a:pt x="276097" y="31089"/>
                </a:lnTo>
                <a:lnTo>
                  <a:pt x="349652" y="31089"/>
                </a:lnTo>
                <a:lnTo>
                  <a:pt x="346481" y="24724"/>
                </a:lnTo>
                <a:lnTo>
                  <a:pt x="341896" y="19011"/>
                </a:lnTo>
                <a:lnTo>
                  <a:pt x="335005" y="13590"/>
                </a:lnTo>
                <a:lnTo>
                  <a:pt x="326632" y="9639"/>
                </a:lnTo>
                <a:lnTo>
                  <a:pt x="316823" y="7221"/>
                </a:lnTo>
                <a:lnTo>
                  <a:pt x="305625" y="6400"/>
                </a:lnTo>
                <a:close/>
              </a:path>
              <a:path w="1379854" h="133350">
                <a:moveTo>
                  <a:pt x="332069" y="91008"/>
                </a:moveTo>
                <a:lnTo>
                  <a:pt x="297980" y="91008"/>
                </a:lnTo>
                <a:lnTo>
                  <a:pt x="324662" y="124790"/>
                </a:lnTo>
                <a:lnTo>
                  <a:pt x="327863" y="128879"/>
                </a:lnTo>
                <a:lnTo>
                  <a:pt x="331939" y="131902"/>
                </a:lnTo>
                <a:lnTo>
                  <a:pt x="344741" y="131902"/>
                </a:lnTo>
                <a:lnTo>
                  <a:pt x="351129" y="126923"/>
                </a:lnTo>
                <a:lnTo>
                  <a:pt x="351129" y="115011"/>
                </a:lnTo>
                <a:lnTo>
                  <a:pt x="349351" y="112166"/>
                </a:lnTo>
                <a:lnTo>
                  <a:pt x="346684" y="108788"/>
                </a:lnTo>
                <a:lnTo>
                  <a:pt x="332069" y="91008"/>
                </a:lnTo>
                <a:close/>
              </a:path>
              <a:path w="1379854" h="133350">
                <a:moveTo>
                  <a:pt x="349652" y="31089"/>
                </a:moveTo>
                <a:lnTo>
                  <a:pt x="303314" y="31089"/>
                </a:lnTo>
                <a:lnTo>
                  <a:pt x="312303" y="32217"/>
                </a:lnTo>
                <a:lnTo>
                  <a:pt x="319077" y="35580"/>
                </a:lnTo>
                <a:lnTo>
                  <a:pt x="323352" y="41146"/>
                </a:lnTo>
                <a:lnTo>
                  <a:pt x="324840" y="48882"/>
                </a:lnTo>
                <a:lnTo>
                  <a:pt x="324840" y="49237"/>
                </a:lnTo>
                <a:lnTo>
                  <a:pt x="323437" y="56415"/>
                </a:lnTo>
                <a:lnTo>
                  <a:pt x="319349" y="61979"/>
                </a:lnTo>
                <a:lnTo>
                  <a:pt x="312758" y="65575"/>
                </a:lnTo>
                <a:lnTo>
                  <a:pt x="303847" y="66852"/>
                </a:lnTo>
                <a:lnTo>
                  <a:pt x="348088" y="66852"/>
                </a:lnTo>
                <a:lnTo>
                  <a:pt x="350790" y="61113"/>
                </a:lnTo>
                <a:lnTo>
                  <a:pt x="352551" y="47815"/>
                </a:lnTo>
                <a:lnTo>
                  <a:pt x="352551" y="47459"/>
                </a:lnTo>
                <a:lnTo>
                  <a:pt x="351860" y="39032"/>
                </a:lnTo>
                <a:lnTo>
                  <a:pt x="349819" y="31426"/>
                </a:lnTo>
                <a:lnTo>
                  <a:pt x="349652" y="31089"/>
                </a:lnTo>
                <a:close/>
              </a:path>
              <a:path w="1379854" h="133350">
                <a:moveTo>
                  <a:pt x="464032" y="6400"/>
                </a:moveTo>
                <a:lnTo>
                  <a:pt x="379768" y="6400"/>
                </a:lnTo>
                <a:lnTo>
                  <a:pt x="373735" y="12433"/>
                </a:lnTo>
                <a:lnTo>
                  <a:pt x="373735" y="125857"/>
                </a:lnTo>
                <a:lnTo>
                  <a:pt x="379768" y="131902"/>
                </a:lnTo>
                <a:lnTo>
                  <a:pt x="395046" y="131902"/>
                </a:lnTo>
                <a:lnTo>
                  <a:pt x="401091" y="125857"/>
                </a:lnTo>
                <a:lnTo>
                  <a:pt x="401091" y="82651"/>
                </a:lnTo>
                <a:lnTo>
                  <a:pt x="456031" y="82651"/>
                </a:lnTo>
                <a:lnTo>
                  <a:pt x="461543" y="77139"/>
                </a:lnTo>
                <a:lnTo>
                  <a:pt x="461543" y="63284"/>
                </a:lnTo>
                <a:lnTo>
                  <a:pt x="456031" y="57785"/>
                </a:lnTo>
                <a:lnTo>
                  <a:pt x="401091" y="57785"/>
                </a:lnTo>
                <a:lnTo>
                  <a:pt x="401091" y="31267"/>
                </a:lnTo>
                <a:lnTo>
                  <a:pt x="464032" y="31267"/>
                </a:lnTo>
                <a:lnTo>
                  <a:pt x="469544" y="25755"/>
                </a:lnTo>
                <a:lnTo>
                  <a:pt x="469544" y="11899"/>
                </a:lnTo>
                <a:lnTo>
                  <a:pt x="464032" y="6400"/>
                </a:lnTo>
                <a:close/>
              </a:path>
              <a:path w="1379854" h="133350">
                <a:moveTo>
                  <a:pt x="504926" y="34493"/>
                </a:moveTo>
                <a:lnTo>
                  <a:pt x="490004" y="34493"/>
                </a:lnTo>
                <a:lnTo>
                  <a:pt x="483971" y="40538"/>
                </a:lnTo>
                <a:lnTo>
                  <a:pt x="483971" y="125857"/>
                </a:lnTo>
                <a:lnTo>
                  <a:pt x="490004" y="131902"/>
                </a:lnTo>
                <a:lnTo>
                  <a:pt x="504926" y="131902"/>
                </a:lnTo>
                <a:lnTo>
                  <a:pt x="510971" y="125857"/>
                </a:lnTo>
                <a:lnTo>
                  <a:pt x="510971" y="64871"/>
                </a:lnTo>
                <a:lnTo>
                  <a:pt x="517194" y="58293"/>
                </a:lnTo>
                <a:lnTo>
                  <a:pt x="627861" y="58293"/>
                </a:lnTo>
                <a:lnTo>
                  <a:pt x="627185" y="53643"/>
                </a:lnTo>
                <a:lnTo>
                  <a:pt x="624529" y="49060"/>
                </a:lnTo>
                <a:lnTo>
                  <a:pt x="510971" y="49060"/>
                </a:lnTo>
                <a:lnTo>
                  <a:pt x="510971" y="40538"/>
                </a:lnTo>
                <a:lnTo>
                  <a:pt x="504926" y="34493"/>
                </a:lnTo>
                <a:close/>
              </a:path>
              <a:path w="1379854" h="133350">
                <a:moveTo>
                  <a:pt x="576402" y="58293"/>
                </a:moveTo>
                <a:lnTo>
                  <a:pt x="537476" y="58293"/>
                </a:lnTo>
                <a:lnTo>
                  <a:pt x="543178" y="64871"/>
                </a:lnTo>
                <a:lnTo>
                  <a:pt x="543178" y="125857"/>
                </a:lnTo>
                <a:lnTo>
                  <a:pt x="549211" y="131902"/>
                </a:lnTo>
                <a:lnTo>
                  <a:pt x="564133" y="131902"/>
                </a:lnTo>
                <a:lnTo>
                  <a:pt x="570179" y="125857"/>
                </a:lnTo>
                <a:lnTo>
                  <a:pt x="570179" y="64871"/>
                </a:lnTo>
                <a:lnTo>
                  <a:pt x="576402" y="58293"/>
                </a:lnTo>
                <a:close/>
              </a:path>
              <a:path w="1379854" h="133350">
                <a:moveTo>
                  <a:pt x="627861" y="58293"/>
                </a:moveTo>
                <a:lnTo>
                  <a:pt x="596684" y="58293"/>
                </a:lnTo>
                <a:lnTo>
                  <a:pt x="602386" y="64871"/>
                </a:lnTo>
                <a:lnTo>
                  <a:pt x="602386" y="125857"/>
                </a:lnTo>
                <a:lnTo>
                  <a:pt x="608418" y="131902"/>
                </a:lnTo>
                <a:lnTo>
                  <a:pt x="623341" y="131902"/>
                </a:lnTo>
                <a:lnTo>
                  <a:pt x="629386" y="125857"/>
                </a:lnTo>
                <a:lnTo>
                  <a:pt x="629386" y="68783"/>
                </a:lnTo>
                <a:lnTo>
                  <a:pt x="627861" y="58293"/>
                </a:lnTo>
                <a:close/>
              </a:path>
              <a:path w="1379854" h="133350">
                <a:moveTo>
                  <a:pt x="539076" y="33782"/>
                </a:moveTo>
                <a:lnTo>
                  <a:pt x="529784" y="35044"/>
                </a:lnTo>
                <a:lnTo>
                  <a:pt x="522223" y="38420"/>
                </a:lnTo>
                <a:lnTo>
                  <a:pt x="516063" y="43297"/>
                </a:lnTo>
                <a:lnTo>
                  <a:pt x="510971" y="49060"/>
                </a:lnTo>
                <a:lnTo>
                  <a:pt x="624529" y="49060"/>
                </a:lnTo>
                <a:lnTo>
                  <a:pt x="624426" y="48882"/>
                </a:lnTo>
                <a:lnTo>
                  <a:pt x="565911" y="48882"/>
                </a:lnTo>
                <a:lnTo>
                  <a:pt x="561368" y="42472"/>
                </a:lnTo>
                <a:lnTo>
                  <a:pt x="555294" y="37731"/>
                </a:lnTo>
                <a:lnTo>
                  <a:pt x="547820" y="34791"/>
                </a:lnTo>
                <a:lnTo>
                  <a:pt x="539076" y="33782"/>
                </a:lnTo>
                <a:close/>
              </a:path>
              <a:path w="1379854" h="133350">
                <a:moveTo>
                  <a:pt x="597217" y="33782"/>
                </a:moveTo>
                <a:lnTo>
                  <a:pt x="588025" y="34766"/>
                </a:lnTo>
                <a:lnTo>
                  <a:pt x="579831" y="37665"/>
                </a:lnTo>
                <a:lnTo>
                  <a:pt x="572503" y="42397"/>
                </a:lnTo>
                <a:lnTo>
                  <a:pt x="565911" y="48882"/>
                </a:lnTo>
                <a:lnTo>
                  <a:pt x="624426" y="48882"/>
                </a:lnTo>
                <a:lnTo>
                  <a:pt x="620836" y="42686"/>
                </a:lnTo>
                <a:lnTo>
                  <a:pt x="610719" y="36027"/>
                </a:lnTo>
                <a:lnTo>
                  <a:pt x="597217" y="33782"/>
                </a:lnTo>
                <a:close/>
              </a:path>
              <a:path w="1379854" h="133350">
                <a:moveTo>
                  <a:pt x="691629" y="72720"/>
                </a:moveTo>
                <a:lnTo>
                  <a:pt x="682015" y="72720"/>
                </a:lnTo>
                <a:lnTo>
                  <a:pt x="666490" y="74543"/>
                </a:lnTo>
                <a:lnTo>
                  <a:pt x="654351" y="80113"/>
                </a:lnTo>
                <a:lnTo>
                  <a:pt x="646446" y="89581"/>
                </a:lnTo>
                <a:lnTo>
                  <a:pt x="643623" y="103098"/>
                </a:lnTo>
                <a:lnTo>
                  <a:pt x="643732" y="103982"/>
                </a:lnTo>
                <a:lnTo>
                  <a:pt x="646209" y="115966"/>
                </a:lnTo>
                <a:lnTo>
                  <a:pt x="653245" y="125106"/>
                </a:lnTo>
                <a:lnTo>
                  <a:pt x="663645" y="130709"/>
                </a:lnTo>
                <a:lnTo>
                  <a:pt x="676325" y="132613"/>
                </a:lnTo>
                <a:lnTo>
                  <a:pt x="685459" y="131749"/>
                </a:lnTo>
                <a:lnTo>
                  <a:pt x="693207" y="129303"/>
                </a:lnTo>
                <a:lnTo>
                  <a:pt x="699721" y="125492"/>
                </a:lnTo>
                <a:lnTo>
                  <a:pt x="705154" y="120535"/>
                </a:lnTo>
                <a:lnTo>
                  <a:pt x="731265" y="120535"/>
                </a:lnTo>
                <a:lnTo>
                  <a:pt x="731265" y="113969"/>
                </a:lnTo>
                <a:lnTo>
                  <a:pt x="675792" y="113969"/>
                </a:lnTo>
                <a:lnTo>
                  <a:pt x="669747" y="109689"/>
                </a:lnTo>
                <a:lnTo>
                  <a:pt x="669747" y="93497"/>
                </a:lnTo>
                <a:lnTo>
                  <a:pt x="676859" y="88874"/>
                </a:lnTo>
                <a:lnTo>
                  <a:pt x="731265" y="88874"/>
                </a:lnTo>
                <a:lnTo>
                  <a:pt x="731265" y="76619"/>
                </a:lnTo>
                <a:lnTo>
                  <a:pt x="705332" y="76619"/>
                </a:lnTo>
                <a:lnTo>
                  <a:pt x="698563" y="74320"/>
                </a:lnTo>
                <a:lnTo>
                  <a:pt x="691629" y="72720"/>
                </a:lnTo>
                <a:close/>
              </a:path>
              <a:path w="1379854" h="133350">
                <a:moveTo>
                  <a:pt x="731265" y="120535"/>
                </a:moveTo>
                <a:lnTo>
                  <a:pt x="705154" y="120535"/>
                </a:lnTo>
                <a:lnTo>
                  <a:pt x="705154" y="126390"/>
                </a:lnTo>
                <a:lnTo>
                  <a:pt x="710298" y="131902"/>
                </a:lnTo>
                <a:lnTo>
                  <a:pt x="725398" y="131902"/>
                </a:lnTo>
                <a:lnTo>
                  <a:pt x="731265" y="126212"/>
                </a:lnTo>
                <a:lnTo>
                  <a:pt x="731265" y="120535"/>
                </a:lnTo>
                <a:close/>
              </a:path>
              <a:path w="1379854" h="133350">
                <a:moveTo>
                  <a:pt x="731265" y="88874"/>
                </a:moveTo>
                <a:lnTo>
                  <a:pt x="695007" y="88874"/>
                </a:lnTo>
                <a:lnTo>
                  <a:pt x="701052" y="90297"/>
                </a:lnTo>
                <a:lnTo>
                  <a:pt x="705688" y="92430"/>
                </a:lnTo>
                <a:lnTo>
                  <a:pt x="705688" y="97243"/>
                </a:lnTo>
                <a:lnTo>
                  <a:pt x="704155" y="103982"/>
                </a:lnTo>
                <a:lnTo>
                  <a:pt x="699835" y="109273"/>
                </a:lnTo>
                <a:lnTo>
                  <a:pt x="693145" y="112731"/>
                </a:lnTo>
                <a:lnTo>
                  <a:pt x="684504" y="113969"/>
                </a:lnTo>
                <a:lnTo>
                  <a:pt x="731265" y="113969"/>
                </a:lnTo>
                <a:lnTo>
                  <a:pt x="731265" y="88874"/>
                </a:lnTo>
                <a:close/>
              </a:path>
              <a:path w="1379854" h="133350">
                <a:moveTo>
                  <a:pt x="728492" y="57581"/>
                </a:moveTo>
                <a:lnTo>
                  <a:pt x="684860" y="57581"/>
                </a:lnTo>
                <a:lnTo>
                  <a:pt x="693765" y="58731"/>
                </a:lnTo>
                <a:lnTo>
                  <a:pt x="700168" y="62099"/>
                </a:lnTo>
                <a:lnTo>
                  <a:pt x="704035" y="67568"/>
                </a:lnTo>
                <a:lnTo>
                  <a:pt x="705211" y="74320"/>
                </a:lnTo>
                <a:lnTo>
                  <a:pt x="705332" y="76619"/>
                </a:lnTo>
                <a:lnTo>
                  <a:pt x="731265" y="76619"/>
                </a:lnTo>
                <a:lnTo>
                  <a:pt x="731183" y="74320"/>
                </a:lnTo>
                <a:lnTo>
                  <a:pt x="730654" y="66399"/>
                </a:lnTo>
                <a:lnTo>
                  <a:pt x="728776" y="58212"/>
                </a:lnTo>
                <a:lnTo>
                  <a:pt x="728492" y="57581"/>
                </a:lnTo>
                <a:close/>
              </a:path>
              <a:path w="1379854" h="133350">
                <a:moveTo>
                  <a:pt x="688784" y="34493"/>
                </a:moveTo>
                <a:lnTo>
                  <a:pt x="651090" y="45148"/>
                </a:lnTo>
                <a:lnTo>
                  <a:pt x="651090" y="56159"/>
                </a:lnTo>
                <a:lnTo>
                  <a:pt x="656069" y="60960"/>
                </a:lnTo>
                <a:lnTo>
                  <a:pt x="663524" y="60960"/>
                </a:lnTo>
                <a:lnTo>
                  <a:pt x="664590" y="60782"/>
                </a:lnTo>
                <a:lnTo>
                  <a:pt x="666191" y="60248"/>
                </a:lnTo>
                <a:lnTo>
                  <a:pt x="671347" y="58648"/>
                </a:lnTo>
                <a:lnTo>
                  <a:pt x="677392" y="57581"/>
                </a:lnTo>
                <a:lnTo>
                  <a:pt x="728492" y="57581"/>
                </a:lnTo>
                <a:lnTo>
                  <a:pt x="725565" y="51093"/>
                </a:lnTo>
                <a:lnTo>
                  <a:pt x="720953" y="45148"/>
                </a:lnTo>
                <a:lnTo>
                  <a:pt x="715157" y="40633"/>
                </a:lnTo>
                <a:lnTo>
                  <a:pt x="707874" y="37287"/>
                </a:lnTo>
                <a:lnTo>
                  <a:pt x="699088" y="35207"/>
                </a:lnTo>
                <a:lnTo>
                  <a:pt x="688784" y="34493"/>
                </a:lnTo>
                <a:close/>
              </a:path>
              <a:path w="1379854" h="133350">
                <a:moveTo>
                  <a:pt x="771982" y="34493"/>
                </a:moveTo>
                <a:lnTo>
                  <a:pt x="757059" y="34493"/>
                </a:lnTo>
                <a:lnTo>
                  <a:pt x="751014" y="40538"/>
                </a:lnTo>
                <a:lnTo>
                  <a:pt x="751014" y="125857"/>
                </a:lnTo>
                <a:lnTo>
                  <a:pt x="757059" y="131902"/>
                </a:lnTo>
                <a:lnTo>
                  <a:pt x="771982" y="131902"/>
                </a:lnTo>
                <a:lnTo>
                  <a:pt x="778027" y="125857"/>
                </a:lnTo>
                <a:lnTo>
                  <a:pt x="778027" y="93154"/>
                </a:lnTo>
                <a:lnTo>
                  <a:pt x="779435" y="80364"/>
                </a:lnTo>
                <a:lnTo>
                  <a:pt x="783561" y="70707"/>
                </a:lnTo>
                <a:lnTo>
                  <a:pt x="790253" y="64050"/>
                </a:lnTo>
                <a:lnTo>
                  <a:pt x="799363" y="60261"/>
                </a:lnTo>
                <a:lnTo>
                  <a:pt x="804875" y="59016"/>
                </a:lnTo>
                <a:lnTo>
                  <a:pt x="809497" y="54749"/>
                </a:lnTo>
                <a:lnTo>
                  <a:pt x="809497" y="52260"/>
                </a:lnTo>
                <a:lnTo>
                  <a:pt x="778027" y="52260"/>
                </a:lnTo>
                <a:lnTo>
                  <a:pt x="778027" y="40538"/>
                </a:lnTo>
                <a:lnTo>
                  <a:pt x="771982" y="34493"/>
                </a:lnTo>
                <a:close/>
              </a:path>
              <a:path w="1379854" h="133350">
                <a:moveTo>
                  <a:pt x="804697" y="34493"/>
                </a:moveTo>
                <a:lnTo>
                  <a:pt x="796340" y="34493"/>
                </a:lnTo>
                <a:lnTo>
                  <a:pt x="790653" y="35970"/>
                </a:lnTo>
                <a:lnTo>
                  <a:pt x="785650" y="39914"/>
                </a:lnTo>
                <a:lnTo>
                  <a:pt x="781413" y="45589"/>
                </a:lnTo>
                <a:lnTo>
                  <a:pt x="778027" y="52260"/>
                </a:lnTo>
                <a:lnTo>
                  <a:pt x="809497" y="52260"/>
                </a:lnTo>
                <a:lnTo>
                  <a:pt x="809419" y="39914"/>
                </a:lnTo>
                <a:lnTo>
                  <a:pt x="804697" y="34493"/>
                </a:lnTo>
                <a:close/>
              </a:path>
              <a:path w="1379854" h="133350">
                <a:moveTo>
                  <a:pt x="842746" y="0"/>
                </a:moveTo>
                <a:lnTo>
                  <a:pt x="827824" y="0"/>
                </a:lnTo>
                <a:lnTo>
                  <a:pt x="821778" y="6045"/>
                </a:lnTo>
                <a:lnTo>
                  <a:pt x="821778" y="125857"/>
                </a:lnTo>
                <a:lnTo>
                  <a:pt x="827824" y="131902"/>
                </a:lnTo>
                <a:lnTo>
                  <a:pt x="842746" y="131902"/>
                </a:lnTo>
                <a:lnTo>
                  <a:pt x="848791" y="125857"/>
                </a:lnTo>
                <a:lnTo>
                  <a:pt x="848791" y="102933"/>
                </a:lnTo>
                <a:lnTo>
                  <a:pt x="859637" y="93154"/>
                </a:lnTo>
                <a:lnTo>
                  <a:pt x="891096" y="93154"/>
                </a:lnTo>
                <a:lnTo>
                  <a:pt x="878839" y="76619"/>
                </a:lnTo>
                <a:lnTo>
                  <a:pt x="883604" y="72529"/>
                </a:lnTo>
                <a:lnTo>
                  <a:pt x="848791" y="72529"/>
                </a:lnTo>
                <a:lnTo>
                  <a:pt x="848791" y="6045"/>
                </a:lnTo>
                <a:lnTo>
                  <a:pt x="842746" y="0"/>
                </a:lnTo>
                <a:close/>
              </a:path>
              <a:path w="1379854" h="133350">
                <a:moveTo>
                  <a:pt x="891096" y="93154"/>
                </a:moveTo>
                <a:lnTo>
                  <a:pt x="859637" y="93154"/>
                </a:lnTo>
                <a:lnTo>
                  <a:pt x="883284" y="125679"/>
                </a:lnTo>
                <a:lnTo>
                  <a:pt x="886485" y="130124"/>
                </a:lnTo>
                <a:lnTo>
                  <a:pt x="889685" y="131902"/>
                </a:lnTo>
                <a:lnTo>
                  <a:pt x="901776" y="131902"/>
                </a:lnTo>
                <a:lnTo>
                  <a:pt x="907643" y="126923"/>
                </a:lnTo>
                <a:lnTo>
                  <a:pt x="907643" y="116611"/>
                </a:lnTo>
                <a:lnTo>
                  <a:pt x="906576" y="114122"/>
                </a:lnTo>
                <a:lnTo>
                  <a:pt x="904265" y="110921"/>
                </a:lnTo>
                <a:lnTo>
                  <a:pt x="891096" y="93154"/>
                </a:lnTo>
                <a:close/>
              </a:path>
              <a:path w="1379854" h="133350">
                <a:moveTo>
                  <a:pt x="901776" y="34493"/>
                </a:moveTo>
                <a:lnTo>
                  <a:pt x="889685" y="34493"/>
                </a:lnTo>
                <a:lnTo>
                  <a:pt x="886485" y="36804"/>
                </a:lnTo>
                <a:lnTo>
                  <a:pt x="848791" y="72529"/>
                </a:lnTo>
                <a:lnTo>
                  <a:pt x="883604" y="72529"/>
                </a:lnTo>
                <a:lnTo>
                  <a:pt x="900176" y="58305"/>
                </a:lnTo>
                <a:lnTo>
                  <a:pt x="903909" y="54749"/>
                </a:lnTo>
                <a:lnTo>
                  <a:pt x="906398" y="51193"/>
                </a:lnTo>
                <a:lnTo>
                  <a:pt x="906398" y="40360"/>
                </a:lnTo>
                <a:lnTo>
                  <a:pt x="901776" y="34493"/>
                </a:lnTo>
                <a:close/>
              </a:path>
              <a:path w="1379854" h="133350">
                <a:moveTo>
                  <a:pt x="963498" y="33782"/>
                </a:moveTo>
                <a:lnTo>
                  <a:pt x="944427" y="37703"/>
                </a:lnTo>
                <a:lnTo>
                  <a:pt x="929527" y="48372"/>
                </a:lnTo>
                <a:lnTo>
                  <a:pt x="919830" y="64144"/>
                </a:lnTo>
                <a:lnTo>
                  <a:pt x="916368" y="83375"/>
                </a:lnTo>
                <a:lnTo>
                  <a:pt x="916368" y="83731"/>
                </a:lnTo>
                <a:lnTo>
                  <a:pt x="920121" y="103731"/>
                </a:lnTo>
                <a:lnTo>
                  <a:pt x="930525" y="119289"/>
                </a:lnTo>
                <a:lnTo>
                  <a:pt x="946297" y="129377"/>
                </a:lnTo>
                <a:lnTo>
                  <a:pt x="966152" y="132969"/>
                </a:lnTo>
                <a:lnTo>
                  <a:pt x="976000" y="132163"/>
                </a:lnTo>
                <a:lnTo>
                  <a:pt x="1002766" y="116979"/>
                </a:lnTo>
                <a:lnTo>
                  <a:pt x="1002766" y="111302"/>
                </a:lnTo>
                <a:lnTo>
                  <a:pt x="966508" y="111302"/>
                </a:lnTo>
                <a:lnTo>
                  <a:pt x="958143" y="110108"/>
                </a:lnTo>
                <a:lnTo>
                  <a:pt x="951328" y="106560"/>
                </a:lnTo>
                <a:lnTo>
                  <a:pt x="946280" y="100710"/>
                </a:lnTo>
                <a:lnTo>
                  <a:pt x="943216" y="92608"/>
                </a:lnTo>
                <a:lnTo>
                  <a:pt x="1003833" y="92608"/>
                </a:lnTo>
                <a:lnTo>
                  <a:pt x="1009345" y="87464"/>
                </a:lnTo>
                <a:lnTo>
                  <a:pt x="1009345" y="79641"/>
                </a:lnTo>
                <a:lnTo>
                  <a:pt x="1008668" y="75742"/>
                </a:lnTo>
                <a:lnTo>
                  <a:pt x="942860" y="75742"/>
                </a:lnTo>
                <a:lnTo>
                  <a:pt x="945408" y="67390"/>
                </a:lnTo>
                <a:lnTo>
                  <a:pt x="949772" y="60990"/>
                </a:lnTo>
                <a:lnTo>
                  <a:pt x="955837" y="56892"/>
                </a:lnTo>
                <a:lnTo>
                  <a:pt x="963485" y="55448"/>
                </a:lnTo>
                <a:lnTo>
                  <a:pt x="1001788" y="55448"/>
                </a:lnTo>
                <a:lnTo>
                  <a:pt x="998351" y="49306"/>
                </a:lnTo>
                <a:lnTo>
                  <a:pt x="984083" y="38170"/>
                </a:lnTo>
                <a:lnTo>
                  <a:pt x="963498" y="33782"/>
                </a:lnTo>
                <a:close/>
              </a:path>
              <a:path w="1379854" h="133350">
                <a:moveTo>
                  <a:pt x="998321" y="102755"/>
                </a:moveTo>
                <a:lnTo>
                  <a:pt x="989444" y="102755"/>
                </a:lnTo>
                <a:lnTo>
                  <a:pt x="987666" y="103466"/>
                </a:lnTo>
                <a:lnTo>
                  <a:pt x="985710" y="104889"/>
                </a:lnTo>
                <a:lnTo>
                  <a:pt x="980198" y="108991"/>
                </a:lnTo>
                <a:lnTo>
                  <a:pt x="973975" y="111302"/>
                </a:lnTo>
                <a:lnTo>
                  <a:pt x="1002766" y="111302"/>
                </a:lnTo>
                <a:lnTo>
                  <a:pt x="1002766" y="107378"/>
                </a:lnTo>
                <a:lnTo>
                  <a:pt x="998321" y="102755"/>
                </a:lnTo>
                <a:close/>
              </a:path>
              <a:path w="1379854" h="133350">
                <a:moveTo>
                  <a:pt x="1001788" y="55448"/>
                </a:moveTo>
                <a:lnTo>
                  <a:pt x="963485" y="55448"/>
                </a:lnTo>
                <a:lnTo>
                  <a:pt x="971200" y="56917"/>
                </a:lnTo>
                <a:lnTo>
                  <a:pt x="977198" y="61056"/>
                </a:lnTo>
                <a:lnTo>
                  <a:pt x="981362" y="67465"/>
                </a:lnTo>
                <a:lnTo>
                  <a:pt x="983576" y="75742"/>
                </a:lnTo>
                <a:lnTo>
                  <a:pt x="1008668" y="75742"/>
                </a:lnTo>
                <a:lnTo>
                  <a:pt x="1006655" y="64144"/>
                </a:lnTo>
                <a:lnTo>
                  <a:pt x="1001788" y="55448"/>
                </a:lnTo>
                <a:close/>
              </a:path>
              <a:path w="1379854" h="133350">
                <a:moveTo>
                  <a:pt x="1057884" y="58648"/>
                </a:moveTo>
                <a:lnTo>
                  <a:pt x="1030871" y="58648"/>
                </a:lnTo>
                <a:lnTo>
                  <a:pt x="1030871" y="103835"/>
                </a:lnTo>
                <a:lnTo>
                  <a:pt x="1032880" y="117594"/>
                </a:lnTo>
                <a:lnTo>
                  <a:pt x="1038537" y="126393"/>
                </a:lnTo>
                <a:lnTo>
                  <a:pt x="1047293" y="131063"/>
                </a:lnTo>
                <a:lnTo>
                  <a:pt x="1058595" y="132435"/>
                </a:lnTo>
                <a:lnTo>
                  <a:pt x="1064463" y="132435"/>
                </a:lnTo>
                <a:lnTo>
                  <a:pt x="1069086" y="131724"/>
                </a:lnTo>
                <a:lnTo>
                  <a:pt x="1074064" y="129768"/>
                </a:lnTo>
                <a:lnTo>
                  <a:pt x="1077798" y="128346"/>
                </a:lnTo>
                <a:lnTo>
                  <a:pt x="1080998" y="124447"/>
                </a:lnTo>
                <a:lnTo>
                  <a:pt x="1080998" y="113423"/>
                </a:lnTo>
                <a:lnTo>
                  <a:pt x="1076027" y="108635"/>
                </a:lnTo>
                <a:lnTo>
                  <a:pt x="1060551" y="108635"/>
                </a:lnTo>
                <a:lnTo>
                  <a:pt x="1057884" y="105613"/>
                </a:lnTo>
                <a:lnTo>
                  <a:pt x="1057884" y="58648"/>
                </a:lnTo>
                <a:close/>
              </a:path>
              <a:path w="1379854" h="133350">
                <a:moveTo>
                  <a:pt x="1075842" y="108458"/>
                </a:moveTo>
                <a:lnTo>
                  <a:pt x="1069263" y="108458"/>
                </a:lnTo>
                <a:lnTo>
                  <a:pt x="1067485" y="108635"/>
                </a:lnTo>
                <a:lnTo>
                  <a:pt x="1076027" y="108635"/>
                </a:lnTo>
                <a:lnTo>
                  <a:pt x="1075842" y="108458"/>
                </a:lnTo>
                <a:close/>
              </a:path>
              <a:path w="1379854" h="133350">
                <a:moveTo>
                  <a:pt x="1076198" y="35560"/>
                </a:moveTo>
                <a:lnTo>
                  <a:pt x="1023581" y="35560"/>
                </a:lnTo>
                <a:lnTo>
                  <a:pt x="1018425" y="40703"/>
                </a:lnTo>
                <a:lnTo>
                  <a:pt x="1018425" y="53492"/>
                </a:lnTo>
                <a:lnTo>
                  <a:pt x="1023581" y="58648"/>
                </a:lnTo>
                <a:lnTo>
                  <a:pt x="1076198" y="58648"/>
                </a:lnTo>
                <a:lnTo>
                  <a:pt x="1081354" y="53492"/>
                </a:lnTo>
                <a:lnTo>
                  <a:pt x="1081354" y="40703"/>
                </a:lnTo>
                <a:lnTo>
                  <a:pt x="1076198" y="35560"/>
                </a:lnTo>
                <a:close/>
              </a:path>
              <a:path w="1379854" h="133350">
                <a:moveTo>
                  <a:pt x="1051839" y="10134"/>
                </a:moveTo>
                <a:lnTo>
                  <a:pt x="1036916" y="10134"/>
                </a:lnTo>
                <a:lnTo>
                  <a:pt x="1030871" y="16179"/>
                </a:lnTo>
                <a:lnTo>
                  <a:pt x="1030871" y="35560"/>
                </a:lnTo>
                <a:lnTo>
                  <a:pt x="1057884" y="35560"/>
                </a:lnTo>
                <a:lnTo>
                  <a:pt x="1057884" y="16179"/>
                </a:lnTo>
                <a:lnTo>
                  <a:pt x="1051839" y="10134"/>
                </a:lnTo>
                <a:close/>
              </a:path>
              <a:path w="1379854" h="133350">
                <a:moveTo>
                  <a:pt x="1207071" y="6400"/>
                </a:moveTo>
                <a:lnTo>
                  <a:pt x="1155331" y="6400"/>
                </a:lnTo>
                <a:lnTo>
                  <a:pt x="1149286" y="12433"/>
                </a:lnTo>
                <a:lnTo>
                  <a:pt x="1149286" y="124790"/>
                </a:lnTo>
                <a:lnTo>
                  <a:pt x="1155331" y="130835"/>
                </a:lnTo>
                <a:lnTo>
                  <a:pt x="1208481" y="130835"/>
                </a:lnTo>
                <a:lnTo>
                  <a:pt x="1227609" y="128703"/>
                </a:lnTo>
                <a:lnTo>
                  <a:pt x="1242301" y="122307"/>
                </a:lnTo>
                <a:lnTo>
                  <a:pt x="1251725" y="111643"/>
                </a:lnTo>
                <a:lnTo>
                  <a:pt x="1252791" y="106857"/>
                </a:lnTo>
                <a:lnTo>
                  <a:pt x="1175931" y="106857"/>
                </a:lnTo>
                <a:lnTo>
                  <a:pt x="1175931" y="79451"/>
                </a:lnTo>
                <a:lnTo>
                  <a:pt x="1250236" y="79451"/>
                </a:lnTo>
                <a:lnTo>
                  <a:pt x="1248814" y="76858"/>
                </a:lnTo>
                <a:lnTo>
                  <a:pt x="1241491" y="70524"/>
                </a:lnTo>
                <a:lnTo>
                  <a:pt x="1231785" y="65773"/>
                </a:lnTo>
                <a:lnTo>
                  <a:pt x="1238082" y="61453"/>
                </a:lnTo>
                <a:lnTo>
                  <a:pt x="1242398" y="56718"/>
                </a:lnTo>
                <a:lnTo>
                  <a:pt x="1175931" y="56718"/>
                </a:lnTo>
                <a:lnTo>
                  <a:pt x="1175931" y="30378"/>
                </a:lnTo>
                <a:lnTo>
                  <a:pt x="1248117" y="30378"/>
                </a:lnTo>
                <a:lnTo>
                  <a:pt x="1248117" y="30022"/>
                </a:lnTo>
                <a:lnTo>
                  <a:pt x="1217154" y="7121"/>
                </a:lnTo>
                <a:lnTo>
                  <a:pt x="1207071" y="6400"/>
                </a:lnTo>
                <a:close/>
              </a:path>
              <a:path w="1379854" h="133350">
                <a:moveTo>
                  <a:pt x="1250236" y="79451"/>
                </a:moveTo>
                <a:lnTo>
                  <a:pt x="1221651" y="79451"/>
                </a:lnTo>
                <a:lnTo>
                  <a:pt x="1227874" y="84607"/>
                </a:lnTo>
                <a:lnTo>
                  <a:pt x="1227874" y="102577"/>
                </a:lnTo>
                <a:lnTo>
                  <a:pt x="1220584" y="106857"/>
                </a:lnTo>
                <a:lnTo>
                  <a:pt x="1252791" y="106857"/>
                </a:lnTo>
                <a:lnTo>
                  <a:pt x="1255052" y="96710"/>
                </a:lnTo>
                <a:lnTo>
                  <a:pt x="1255052" y="96354"/>
                </a:lnTo>
                <a:lnTo>
                  <a:pt x="1253440" y="85295"/>
                </a:lnTo>
                <a:lnTo>
                  <a:pt x="1250236" y="79451"/>
                </a:lnTo>
                <a:close/>
              </a:path>
              <a:path w="1379854" h="133350">
                <a:moveTo>
                  <a:pt x="1248117" y="30378"/>
                </a:moveTo>
                <a:lnTo>
                  <a:pt x="1214539" y="30378"/>
                </a:lnTo>
                <a:lnTo>
                  <a:pt x="1220939" y="35001"/>
                </a:lnTo>
                <a:lnTo>
                  <a:pt x="1220939" y="52793"/>
                </a:lnTo>
                <a:lnTo>
                  <a:pt x="1213294" y="56718"/>
                </a:lnTo>
                <a:lnTo>
                  <a:pt x="1242398" y="56718"/>
                </a:lnTo>
                <a:lnTo>
                  <a:pt x="1243280" y="55749"/>
                </a:lnTo>
                <a:lnTo>
                  <a:pt x="1246814" y="48346"/>
                </a:lnTo>
                <a:lnTo>
                  <a:pt x="1248117" y="38925"/>
                </a:lnTo>
                <a:lnTo>
                  <a:pt x="1248117" y="30378"/>
                </a:lnTo>
                <a:close/>
              </a:path>
              <a:path w="1379854" h="133350">
                <a:moveTo>
                  <a:pt x="1283525" y="5334"/>
                </a:moveTo>
                <a:lnTo>
                  <a:pt x="1268768" y="5334"/>
                </a:lnTo>
                <a:lnTo>
                  <a:pt x="1262722" y="11201"/>
                </a:lnTo>
                <a:lnTo>
                  <a:pt x="1262722" y="21145"/>
                </a:lnTo>
                <a:lnTo>
                  <a:pt x="1263434" y="23279"/>
                </a:lnTo>
                <a:lnTo>
                  <a:pt x="1304670" y="121945"/>
                </a:lnTo>
                <a:lnTo>
                  <a:pt x="1307515" y="128701"/>
                </a:lnTo>
                <a:lnTo>
                  <a:pt x="1312671" y="132791"/>
                </a:lnTo>
                <a:lnTo>
                  <a:pt x="1329385" y="132791"/>
                </a:lnTo>
                <a:lnTo>
                  <a:pt x="1334541" y="128701"/>
                </a:lnTo>
                <a:lnTo>
                  <a:pt x="1337386" y="121945"/>
                </a:lnTo>
                <a:lnTo>
                  <a:pt x="1348454" y="95453"/>
                </a:lnTo>
                <a:lnTo>
                  <a:pt x="1321384" y="95453"/>
                </a:lnTo>
                <a:lnTo>
                  <a:pt x="1288135" y="9423"/>
                </a:lnTo>
                <a:lnTo>
                  <a:pt x="1283525" y="5334"/>
                </a:lnTo>
                <a:close/>
              </a:path>
              <a:path w="1379854" h="133350">
                <a:moveTo>
                  <a:pt x="1373466" y="5334"/>
                </a:moveTo>
                <a:lnTo>
                  <a:pt x="1359420" y="5334"/>
                </a:lnTo>
                <a:lnTo>
                  <a:pt x="1354632" y="9601"/>
                </a:lnTo>
                <a:lnTo>
                  <a:pt x="1352854" y="14046"/>
                </a:lnTo>
                <a:lnTo>
                  <a:pt x="1321384" y="95453"/>
                </a:lnTo>
                <a:lnTo>
                  <a:pt x="1348454" y="95453"/>
                </a:lnTo>
                <a:lnTo>
                  <a:pt x="1378089" y="24523"/>
                </a:lnTo>
                <a:lnTo>
                  <a:pt x="1378800" y="22923"/>
                </a:lnTo>
                <a:lnTo>
                  <a:pt x="1379512" y="20612"/>
                </a:lnTo>
                <a:lnTo>
                  <a:pt x="1379512" y="11023"/>
                </a:lnTo>
                <a:lnTo>
                  <a:pt x="1373466" y="5334"/>
                </a:lnTo>
                <a:close/>
              </a:path>
            </a:pathLst>
          </a:custGeom>
          <a:solidFill>
            <a:srgbClr val="231F20"/>
          </a:solidFill>
        </p:spPr>
        <p:txBody>
          <a:bodyPr wrap="square" lIns="0" tIns="0" rIns="0" bIns="0" rtlCol="0"/>
          <a:lstStyle/>
          <a:p>
            <a:endParaRPr sz="2130"/>
          </a:p>
        </p:txBody>
      </p:sp>
      <p:sp>
        <p:nvSpPr>
          <p:cNvPr id="48" name="object 59">
            <a:extLst>
              <a:ext uri="{FF2B5EF4-FFF2-40B4-BE49-F238E27FC236}">
                <a16:creationId xmlns:a16="http://schemas.microsoft.com/office/drawing/2014/main" id="{255AFE88-0A8C-45F6-A76A-E5B60AAE213F}"/>
              </a:ext>
            </a:extLst>
          </p:cNvPr>
          <p:cNvSpPr/>
          <p:nvPr/>
        </p:nvSpPr>
        <p:spPr>
          <a:xfrm>
            <a:off x="4845867" y="5567595"/>
            <a:ext cx="1104607" cy="135571"/>
          </a:xfrm>
          <a:custGeom>
            <a:avLst/>
            <a:gdLst/>
            <a:ahLst/>
            <a:cxnLst/>
            <a:rect l="l" t="t" r="r" b="b"/>
            <a:pathLst>
              <a:path w="1050289" h="128904">
                <a:moveTo>
                  <a:pt x="16344" y="90131"/>
                </a:moveTo>
                <a:lnTo>
                  <a:pt x="5689" y="90131"/>
                </a:lnTo>
                <a:lnTo>
                  <a:pt x="0" y="95656"/>
                </a:lnTo>
                <a:lnTo>
                  <a:pt x="0" y="107035"/>
                </a:lnTo>
                <a:lnTo>
                  <a:pt x="2133" y="110934"/>
                </a:lnTo>
                <a:lnTo>
                  <a:pt x="39642" y="127057"/>
                </a:lnTo>
                <a:lnTo>
                  <a:pt x="51904" y="127990"/>
                </a:lnTo>
                <a:lnTo>
                  <a:pt x="70369" y="125439"/>
                </a:lnTo>
                <a:lnTo>
                  <a:pt x="84813" y="117973"/>
                </a:lnTo>
                <a:lnTo>
                  <a:pt x="94224" y="105873"/>
                </a:lnTo>
                <a:lnTo>
                  <a:pt x="94641" y="103835"/>
                </a:lnTo>
                <a:lnTo>
                  <a:pt x="52438" y="103835"/>
                </a:lnTo>
                <a:lnTo>
                  <a:pt x="43682" y="103059"/>
                </a:lnTo>
                <a:lnTo>
                  <a:pt x="35515" y="100833"/>
                </a:lnTo>
                <a:lnTo>
                  <a:pt x="27853" y="97304"/>
                </a:lnTo>
                <a:lnTo>
                  <a:pt x="20612" y="92621"/>
                </a:lnTo>
                <a:lnTo>
                  <a:pt x="18834" y="91376"/>
                </a:lnTo>
                <a:lnTo>
                  <a:pt x="16344" y="90131"/>
                </a:lnTo>
                <a:close/>
              </a:path>
              <a:path w="1050289" h="128904">
                <a:moveTo>
                  <a:pt x="47637" y="0"/>
                </a:moveTo>
                <a:lnTo>
                  <a:pt x="30106" y="2684"/>
                </a:lnTo>
                <a:lnTo>
                  <a:pt x="16329" y="10282"/>
                </a:lnTo>
                <a:lnTo>
                  <a:pt x="7318" y="22111"/>
                </a:lnTo>
                <a:lnTo>
                  <a:pt x="4089" y="37490"/>
                </a:lnTo>
                <a:lnTo>
                  <a:pt x="4089" y="37845"/>
                </a:lnTo>
                <a:lnTo>
                  <a:pt x="7007" y="53324"/>
                </a:lnTo>
                <a:lnTo>
                  <a:pt x="15306" y="63749"/>
                </a:lnTo>
                <a:lnTo>
                  <a:pt x="28306" y="70737"/>
                </a:lnTo>
                <a:lnTo>
                  <a:pt x="58026" y="79655"/>
                </a:lnTo>
                <a:lnTo>
                  <a:pt x="65673" y="83219"/>
                </a:lnTo>
                <a:lnTo>
                  <a:pt x="69416" y="87084"/>
                </a:lnTo>
                <a:lnTo>
                  <a:pt x="70332" y="91376"/>
                </a:lnTo>
                <a:lnTo>
                  <a:pt x="70408" y="99390"/>
                </a:lnTo>
                <a:lnTo>
                  <a:pt x="63652" y="103835"/>
                </a:lnTo>
                <a:lnTo>
                  <a:pt x="94641" y="103835"/>
                </a:lnTo>
                <a:lnTo>
                  <a:pt x="97586" y="89420"/>
                </a:lnTo>
                <a:lnTo>
                  <a:pt x="97586" y="89065"/>
                </a:lnTo>
                <a:lnTo>
                  <a:pt x="74944" y="57286"/>
                </a:lnTo>
                <a:lnTo>
                  <a:pt x="44849" y="47994"/>
                </a:lnTo>
                <a:lnTo>
                  <a:pt x="36625" y="44542"/>
                </a:lnTo>
                <a:lnTo>
                  <a:pt x="32437" y="40589"/>
                </a:lnTo>
                <a:lnTo>
                  <a:pt x="31267" y="35356"/>
                </a:lnTo>
                <a:lnTo>
                  <a:pt x="31267" y="28955"/>
                </a:lnTo>
                <a:lnTo>
                  <a:pt x="36779" y="24155"/>
                </a:lnTo>
                <a:lnTo>
                  <a:pt x="93141" y="24155"/>
                </a:lnTo>
                <a:lnTo>
                  <a:pt x="93141" y="16522"/>
                </a:lnTo>
                <a:lnTo>
                  <a:pt x="58605" y="720"/>
                </a:lnTo>
                <a:lnTo>
                  <a:pt x="47637" y="0"/>
                </a:lnTo>
                <a:close/>
              </a:path>
              <a:path w="1050289" h="128904">
                <a:moveTo>
                  <a:pt x="93141" y="24155"/>
                </a:moveTo>
                <a:lnTo>
                  <a:pt x="47282" y="24155"/>
                </a:lnTo>
                <a:lnTo>
                  <a:pt x="53693" y="24711"/>
                </a:lnTo>
                <a:lnTo>
                  <a:pt x="60156" y="26333"/>
                </a:lnTo>
                <a:lnTo>
                  <a:pt x="66720" y="28955"/>
                </a:lnTo>
                <a:lnTo>
                  <a:pt x="73431" y="32511"/>
                </a:lnTo>
                <a:lnTo>
                  <a:pt x="75552" y="33756"/>
                </a:lnTo>
                <a:lnTo>
                  <a:pt x="77685" y="34467"/>
                </a:lnTo>
                <a:lnTo>
                  <a:pt x="87464" y="34467"/>
                </a:lnTo>
                <a:lnTo>
                  <a:pt x="93141" y="28955"/>
                </a:lnTo>
                <a:lnTo>
                  <a:pt x="93141" y="24155"/>
                </a:lnTo>
                <a:close/>
              </a:path>
              <a:path w="1050289" h="128904">
                <a:moveTo>
                  <a:pt x="137236" y="711"/>
                </a:moveTo>
                <a:lnTo>
                  <a:pt x="121958" y="711"/>
                </a:lnTo>
                <a:lnTo>
                  <a:pt x="115925" y="6756"/>
                </a:lnTo>
                <a:lnTo>
                  <a:pt x="115953" y="73075"/>
                </a:lnTo>
                <a:lnTo>
                  <a:pt x="130321" y="114263"/>
                </a:lnTo>
                <a:lnTo>
                  <a:pt x="169786" y="128168"/>
                </a:lnTo>
                <a:lnTo>
                  <a:pt x="192433" y="124681"/>
                </a:lnTo>
                <a:lnTo>
                  <a:pt x="209607" y="114219"/>
                </a:lnTo>
                <a:lnTo>
                  <a:pt x="216629" y="102946"/>
                </a:lnTo>
                <a:lnTo>
                  <a:pt x="170141" y="102946"/>
                </a:lnTo>
                <a:lnTo>
                  <a:pt x="158888" y="100990"/>
                </a:lnTo>
                <a:lnTo>
                  <a:pt x="150439" y="95167"/>
                </a:lnTo>
                <a:lnTo>
                  <a:pt x="145126" y="85544"/>
                </a:lnTo>
                <a:lnTo>
                  <a:pt x="143404" y="73075"/>
                </a:lnTo>
                <a:lnTo>
                  <a:pt x="143281" y="6756"/>
                </a:lnTo>
                <a:lnTo>
                  <a:pt x="137236" y="711"/>
                </a:lnTo>
                <a:close/>
              </a:path>
              <a:path w="1050289" h="128904">
                <a:moveTo>
                  <a:pt x="218312" y="711"/>
                </a:moveTo>
                <a:lnTo>
                  <a:pt x="203034" y="711"/>
                </a:lnTo>
                <a:lnTo>
                  <a:pt x="197002" y="6756"/>
                </a:lnTo>
                <a:lnTo>
                  <a:pt x="197002" y="73075"/>
                </a:lnTo>
                <a:lnTo>
                  <a:pt x="195155" y="86069"/>
                </a:lnTo>
                <a:lnTo>
                  <a:pt x="189839" y="95411"/>
                </a:lnTo>
                <a:lnTo>
                  <a:pt x="181389" y="101054"/>
                </a:lnTo>
                <a:lnTo>
                  <a:pt x="170141" y="102946"/>
                </a:lnTo>
                <a:lnTo>
                  <a:pt x="216629" y="102946"/>
                </a:lnTo>
                <a:lnTo>
                  <a:pt x="220531" y="96680"/>
                </a:lnTo>
                <a:lnTo>
                  <a:pt x="224330" y="72186"/>
                </a:lnTo>
                <a:lnTo>
                  <a:pt x="224358" y="6756"/>
                </a:lnTo>
                <a:lnTo>
                  <a:pt x="218312" y="711"/>
                </a:lnTo>
                <a:close/>
              </a:path>
              <a:path w="1050289" h="128904">
                <a:moveTo>
                  <a:pt x="305625" y="1777"/>
                </a:moveTo>
                <a:lnTo>
                  <a:pt x="254774" y="1777"/>
                </a:lnTo>
                <a:lnTo>
                  <a:pt x="248742" y="7810"/>
                </a:lnTo>
                <a:lnTo>
                  <a:pt x="248742" y="121234"/>
                </a:lnTo>
                <a:lnTo>
                  <a:pt x="254774" y="127279"/>
                </a:lnTo>
                <a:lnTo>
                  <a:pt x="270052" y="127279"/>
                </a:lnTo>
                <a:lnTo>
                  <a:pt x="276097" y="121234"/>
                </a:lnTo>
                <a:lnTo>
                  <a:pt x="276097" y="86385"/>
                </a:lnTo>
                <a:lnTo>
                  <a:pt x="332069" y="86385"/>
                </a:lnTo>
                <a:lnTo>
                  <a:pt x="327685" y="81051"/>
                </a:lnTo>
                <a:lnTo>
                  <a:pt x="337941" y="75268"/>
                </a:lnTo>
                <a:lnTo>
                  <a:pt x="345781" y="67132"/>
                </a:lnTo>
                <a:lnTo>
                  <a:pt x="348088" y="62229"/>
                </a:lnTo>
                <a:lnTo>
                  <a:pt x="276097" y="62229"/>
                </a:lnTo>
                <a:lnTo>
                  <a:pt x="276097" y="26466"/>
                </a:lnTo>
                <a:lnTo>
                  <a:pt x="349652" y="26466"/>
                </a:lnTo>
                <a:lnTo>
                  <a:pt x="346481" y="20102"/>
                </a:lnTo>
                <a:lnTo>
                  <a:pt x="341896" y="14389"/>
                </a:lnTo>
                <a:lnTo>
                  <a:pt x="335005" y="8968"/>
                </a:lnTo>
                <a:lnTo>
                  <a:pt x="326632" y="5016"/>
                </a:lnTo>
                <a:lnTo>
                  <a:pt x="316823" y="2598"/>
                </a:lnTo>
                <a:lnTo>
                  <a:pt x="305625" y="1777"/>
                </a:lnTo>
                <a:close/>
              </a:path>
              <a:path w="1050289" h="128904">
                <a:moveTo>
                  <a:pt x="332069" y="86385"/>
                </a:moveTo>
                <a:lnTo>
                  <a:pt x="297980" y="86385"/>
                </a:lnTo>
                <a:lnTo>
                  <a:pt x="324662" y="120167"/>
                </a:lnTo>
                <a:lnTo>
                  <a:pt x="327863" y="124256"/>
                </a:lnTo>
                <a:lnTo>
                  <a:pt x="331939" y="127279"/>
                </a:lnTo>
                <a:lnTo>
                  <a:pt x="344741" y="127279"/>
                </a:lnTo>
                <a:lnTo>
                  <a:pt x="351129" y="122300"/>
                </a:lnTo>
                <a:lnTo>
                  <a:pt x="351129" y="110388"/>
                </a:lnTo>
                <a:lnTo>
                  <a:pt x="349351" y="107543"/>
                </a:lnTo>
                <a:lnTo>
                  <a:pt x="346684" y="104165"/>
                </a:lnTo>
                <a:lnTo>
                  <a:pt x="332069" y="86385"/>
                </a:lnTo>
                <a:close/>
              </a:path>
              <a:path w="1050289" h="128904">
                <a:moveTo>
                  <a:pt x="349652" y="26466"/>
                </a:moveTo>
                <a:lnTo>
                  <a:pt x="303314" y="26466"/>
                </a:lnTo>
                <a:lnTo>
                  <a:pt x="312303" y="27594"/>
                </a:lnTo>
                <a:lnTo>
                  <a:pt x="319077" y="30957"/>
                </a:lnTo>
                <a:lnTo>
                  <a:pt x="323352" y="36523"/>
                </a:lnTo>
                <a:lnTo>
                  <a:pt x="324840" y="44259"/>
                </a:lnTo>
                <a:lnTo>
                  <a:pt x="324840" y="44615"/>
                </a:lnTo>
                <a:lnTo>
                  <a:pt x="323437" y="51792"/>
                </a:lnTo>
                <a:lnTo>
                  <a:pt x="319349" y="57356"/>
                </a:lnTo>
                <a:lnTo>
                  <a:pt x="312758" y="60952"/>
                </a:lnTo>
                <a:lnTo>
                  <a:pt x="303847" y="62229"/>
                </a:lnTo>
                <a:lnTo>
                  <a:pt x="348088" y="62229"/>
                </a:lnTo>
                <a:lnTo>
                  <a:pt x="350790" y="56491"/>
                </a:lnTo>
                <a:lnTo>
                  <a:pt x="352551" y="43192"/>
                </a:lnTo>
                <a:lnTo>
                  <a:pt x="352551" y="42837"/>
                </a:lnTo>
                <a:lnTo>
                  <a:pt x="351860" y="34409"/>
                </a:lnTo>
                <a:lnTo>
                  <a:pt x="349819" y="26803"/>
                </a:lnTo>
                <a:lnTo>
                  <a:pt x="349652" y="26466"/>
                </a:lnTo>
                <a:close/>
              </a:path>
              <a:path w="1050289" h="128904">
                <a:moveTo>
                  <a:pt x="464032" y="1777"/>
                </a:moveTo>
                <a:lnTo>
                  <a:pt x="379768" y="1777"/>
                </a:lnTo>
                <a:lnTo>
                  <a:pt x="373735" y="7810"/>
                </a:lnTo>
                <a:lnTo>
                  <a:pt x="373735" y="121234"/>
                </a:lnTo>
                <a:lnTo>
                  <a:pt x="379768" y="127279"/>
                </a:lnTo>
                <a:lnTo>
                  <a:pt x="395046" y="127279"/>
                </a:lnTo>
                <a:lnTo>
                  <a:pt x="401091" y="121234"/>
                </a:lnTo>
                <a:lnTo>
                  <a:pt x="401091" y="78028"/>
                </a:lnTo>
                <a:lnTo>
                  <a:pt x="456031" y="78028"/>
                </a:lnTo>
                <a:lnTo>
                  <a:pt x="461543" y="72516"/>
                </a:lnTo>
                <a:lnTo>
                  <a:pt x="461543" y="58661"/>
                </a:lnTo>
                <a:lnTo>
                  <a:pt x="456031" y="53162"/>
                </a:lnTo>
                <a:lnTo>
                  <a:pt x="401091" y="53162"/>
                </a:lnTo>
                <a:lnTo>
                  <a:pt x="401091" y="26644"/>
                </a:lnTo>
                <a:lnTo>
                  <a:pt x="464032" y="26644"/>
                </a:lnTo>
                <a:lnTo>
                  <a:pt x="469544" y="21132"/>
                </a:lnTo>
                <a:lnTo>
                  <a:pt x="469544" y="7277"/>
                </a:lnTo>
                <a:lnTo>
                  <a:pt x="464032" y="1777"/>
                </a:lnTo>
                <a:close/>
              </a:path>
              <a:path w="1050289" h="128904">
                <a:moveTo>
                  <a:pt x="504926" y="29870"/>
                </a:moveTo>
                <a:lnTo>
                  <a:pt x="490004" y="29870"/>
                </a:lnTo>
                <a:lnTo>
                  <a:pt x="483971" y="35915"/>
                </a:lnTo>
                <a:lnTo>
                  <a:pt x="483971" y="121234"/>
                </a:lnTo>
                <a:lnTo>
                  <a:pt x="490004" y="127279"/>
                </a:lnTo>
                <a:lnTo>
                  <a:pt x="504926" y="127279"/>
                </a:lnTo>
                <a:lnTo>
                  <a:pt x="510971" y="121234"/>
                </a:lnTo>
                <a:lnTo>
                  <a:pt x="510971" y="73063"/>
                </a:lnTo>
                <a:lnTo>
                  <a:pt x="512161" y="64626"/>
                </a:lnTo>
                <a:lnTo>
                  <a:pt x="515551" y="58561"/>
                </a:lnTo>
                <a:lnTo>
                  <a:pt x="520878" y="54898"/>
                </a:lnTo>
                <a:lnTo>
                  <a:pt x="527875" y="53670"/>
                </a:lnTo>
                <a:lnTo>
                  <a:pt x="569643" y="53670"/>
                </a:lnTo>
                <a:lnTo>
                  <a:pt x="569067" y="49770"/>
                </a:lnTo>
                <a:lnTo>
                  <a:pt x="566035" y="44437"/>
                </a:lnTo>
                <a:lnTo>
                  <a:pt x="510971" y="44437"/>
                </a:lnTo>
                <a:lnTo>
                  <a:pt x="510971" y="35915"/>
                </a:lnTo>
                <a:lnTo>
                  <a:pt x="504926" y="29870"/>
                </a:lnTo>
                <a:close/>
              </a:path>
              <a:path w="1050289" h="128904">
                <a:moveTo>
                  <a:pt x="569643" y="53670"/>
                </a:moveTo>
                <a:lnTo>
                  <a:pt x="538187" y="53670"/>
                </a:lnTo>
                <a:lnTo>
                  <a:pt x="544245" y="60248"/>
                </a:lnTo>
                <a:lnTo>
                  <a:pt x="544245" y="121234"/>
                </a:lnTo>
                <a:lnTo>
                  <a:pt x="550278" y="127279"/>
                </a:lnTo>
                <a:lnTo>
                  <a:pt x="565200" y="127279"/>
                </a:lnTo>
                <a:lnTo>
                  <a:pt x="571245" y="121234"/>
                </a:lnTo>
                <a:lnTo>
                  <a:pt x="571245" y="64515"/>
                </a:lnTo>
                <a:lnTo>
                  <a:pt x="569643" y="53670"/>
                </a:lnTo>
                <a:close/>
              </a:path>
              <a:path w="1050289" h="128904">
                <a:moveTo>
                  <a:pt x="538899" y="29159"/>
                </a:moveTo>
                <a:lnTo>
                  <a:pt x="529634" y="30421"/>
                </a:lnTo>
                <a:lnTo>
                  <a:pt x="522135" y="33797"/>
                </a:lnTo>
                <a:lnTo>
                  <a:pt x="516035" y="38674"/>
                </a:lnTo>
                <a:lnTo>
                  <a:pt x="510971" y="44437"/>
                </a:lnTo>
                <a:lnTo>
                  <a:pt x="566035" y="44437"/>
                </a:lnTo>
                <a:lnTo>
                  <a:pt x="562740" y="38641"/>
                </a:lnTo>
                <a:lnTo>
                  <a:pt x="552579" y="31610"/>
                </a:lnTo>
                <a:lnTo>
                  <a:pt x="538899" y="29159"/>
                </a:lnTo>
                <a:close/>
              </a:path>
              <a:path w="1050289" h="128904">
                <a:moveTo>
                  <a:pt x="633666" y="29159"/>
                </a:moveTo>
                <a:lnTo>
                  <a:pt x="614603" y="33080"/>
                </a:lnTo>
                <a:lnTo>
                  <a:pt x="599706" y="43749"/>
                </a:lnTo>
                <a:lnTo>
                  <a:pt x="590011" y="59521"/>
                </a:lnTo>
                <a:lnTo>
                  <a:pt x="586549" y="78752"/>
                </a:lnTo>
                <a:lnTo>
                  <a:pt x="586549" y="79108"/>
                </a:lnTo>
                <a:lnTo>
                  <a:pt x="590302" y="99108"/>
                </a:lnTo>
                <a:lnTo>
                  <a:pt x="600706" y="114666"/>
                </a:lnTo>
                <a:lnTo>
                  <a:pt x="616478" y="124755"/>
                </a:lnTo>
                <a:lnTo>
                  <a:pt x="636333" y="128346"/>
                </a:lnTo>
                <a:lnTo>
                  <a:pt x="646176" y="127540"/>
                </a:lnTo>
                <a:lnTo>
                  <a:pt x="672947" y="112356"/>
                </a:lnTo>
                <a:lnTo>
                  <a:pt x="672947" y="106679"/>
                </a:lnTo>
                <a:lnTo>
                  <a:pt x="636689" y="106679"/>
                </a:lnTo>
                <a:lnTo>
                  <a:pt x="628324" y="105486"/>
                </a:lnTo>
                <a:lnTo>
                  <a:pt x="621509" y="101938"/>
                </a:lnTo>
                <a:lnTo>
                  <a:pt x="616461" y="96087"/>
                </a:lnTo>
                <a:lnTo>
                  <a:pt x="613397" y="87985"/>
                </a:lnTo>
                <a:lnTo>
                  <a:pt x="674014" y="87985"/>
                </a:lnTo>
                <a:lnTo>
                  <a:pt x="679526" y="82842"/>
                </a:lnTo>
                <a:lnTo>
                  <a:pt x="679526" y="75018"/>
                </a:lnTo>
                <a:lnTo>
                  <a:pt x="678849" y="71119"/>
                </a:lnTo>
                <a:lnTo>
                  <a:pt x="613041" y="71119"/>
                </a:lnTo>
                <a:lnTo>
                  <a:pt x="615589" y="62767"/>
                </a:lnTo>
                <a:lnTo>
                  <a:pt x="619952" y="56367"/>
                </a:lnTo>
                <a:lnTo>
                  <a:pt x="626012" y="52269"/>
                </a:lnTo>
                <a:lnTo>
                  <a:pt x="633653" y="50825"/>
                </a:lnTo>
                <a:lnTo>
                  <a:pt x="671968" y="50825"/>
                </a:lnTo>
                <a:lnTo>
                  <a:pt x="668531" y="44683"/>
                </a:lnTo>
                <a:lnTo>
                  <a:pt x="654258" y="33547"/>
                </a:lnTo>
                <a:lnTo>
                  <a:pt x="633666" y="29159"/>
                </a:lnTo>
                <a:close/>
              </a:path>
              <a:path w="1050289" h="128904">
                <a:moveTo>
                  <a:pt x="668502" y="98132"/>
                </a:moveTo>
                <a:lnTo>
                  <a:pt x="659625" y="98132"/>
                </a:lnTo>
                <a:lnTo>
                  <a:pt x="657847" y="98844"/>
                </a:lnTo>
                <a:lnTo>
                  <a:pt x="655891" y="100266"/>
                </a:lnTo>
                <a:lnTo>
                  <a:pt x="650379" y="104368"/>
                </a:lnTo>
                <a:lnTo>
                  <a:pt x="644156" y="106679"/>
                </a:lnTo>
                <a:lnTo>
                  <a:pt x="672947" y="106679"/>
                </a:lnTo>
                <a:lnTo>
                  <a:pt x="672947" y="102755"/>
                </a:lnTo>
                <a:lnTo>
                  <a:pt x="668502" y="98132"/>
                </a:lnTo>
                <a:close/>
              </a:path>
              <a:path w="1050289" h="128904">
                <a:moveTo>
                  <a:pt x="671968" y="50825"/>
                </a:moveTo>
                <a:lnTo>
                  <a:pt x="633653" y="50825"/>
                </a:lnTo>
                <a:lnTo>
                  <a:pt x="641375" y="52294"/>
                </a:lnTo>
                <a:lnTo>
                  <a:pt x="647377" y="56434"/>
                </a:lnTo>
                <a:lnTo>
                  <a:pt x="651543" y="62842"/>
                </a:lnTo>
                <a:lnTo>
                  <a:pt x="653757" y="71119"/>
                </a:lnTo>
                <a:lnTo>
                  <a:pt x="678849" y="71119"/>
                </a:lnTo>
                <a:lnTo>
                  <a:pt x="676836" y="59521"/>
                </a:lnTo>
                <a:lnTo>
                  <a:pt x="671968" y="50825"/>
                </a:lnTo>
                <a:close/>
              </a:path>
              <a:path w="1050289" h="128904">
                <a:moveTo>
                  <a:pt x="728052" y="54025"/>
                </a:moveTo>
                <a:lnTo>
                  <a:pt x="701052" y="54025"/>
                </a:lnTo>
                <a:lnTo>
                  <a:pt x="701052" y="99212"/>
                </a:lnTo>
                <a:lnTo>
                  <a:pt x="703059" y="112971"/>
                </a:lnTo>
                <a:lnTo>
                  <a:pt x="708712" y="121770"/>
                </a:lnTo>
                <a:lnTo>
                  <a:pt x="717463" y="126440"/>
                </a:lnTo>
                <a:lnTo>
                  <a:pt x="728764" y="127812"/>
                </a:lnTo>
                <a:lnTo>
                  <a:pt x="734631" y="127812"/>
                </a:lnTo>
                <a:lnTo>
                  <a:pt x="739254" y="127101"/>
                </a:lnTo>
                <a:lnTo>
                  <a:pt x="744232" y="125145"/>
                </a:lnTo>
                <a:lnTo>
                  <a:pt x="747966" y="123723"/>
                </a:lnTo>
                <a:lnTo>
                  <a:pt x="751166" y="119824"/>
                </a:lnTo>
                <a:lnTo>
                  <a:pt x="751166" y="108800"/>
                </a:lnTo>
                <a:lnTo>
                  <a:pt x="746195" y="104012"/>
                </a:lnTo>
                <a:lnTo>
                  <a:pt x="730719" y="104012"/>
                </a:lnTo>
                <a:lnTo>
                  <a:pt x="728052" y="100990"/>
                </a:lnTo>
                <a:lnTo>
                  <a:pt x="728052" y="54025"/>
                </a:lnTo>
                <a:close/>
              </a:path>
              <a:path w="1050289" h="128904">
                <a:moveTo>
                  <a:pt x="746010" y="103835"/>
                </a:moveTo>
                <a:lnTo>
                  <a:pt x="739432" y="103835"/>
                </a:lnTo>
                <a:lnTo>
                  <a:pt x="737654" y="104012"/>
                </a:lnTo>
                <a:lnTo>
                  <a:pt x="746195" y="104012"/>
                </a:lnTo>
                <a:lnTo>
                  <a:pt x="746010" y="103835"/>
                </a:lnTo>
                <a:close/>
              </a:path>
              <a:path w="1050289" h="128904">
                <a:moveTo>
                  <a:pt x="746366" y="30937"/>
                </a:moveTo>
                <a:lnTo>
                  <a:pt x="693762" y="30937"/>
                </a:lnTo>
                <a:lnTo>
                  <a:pt x="688606" y="36080"/>
                </a:lnTo>
                <a:lnTo>
                  <a:pt x="688606" y="48869"/>
                </a:lnTo>
                <a:lnTo>
                  <a:pt x="693762" y="54025"/>
                </a:lnTo>
                <a:lnTo>
                  <a:pt x="746366" y="54025"/>
                </a:lnTo>
                <a:lnTo>
                  <a:pt x="751522" y="48869"/>
                </a:lnTo>
                <a:lnTo>
                  <a:pt x="751522" y="36080"/>
                </a:lnTo>
                <a:lnTo>
                  <a:pt x="746366" y="30937"/>
                </a:lnTo>
                <a:close/>
              </a:path>
              <a:path w="1050289" h="128904">
                <a:moveTo>
                  <a:pt x="722020" y="5511"/>
                </a:moveTo>
                <a:lnTo>
                  <a:pt x="707097" y="5511"/>
                </a:lnTo>
                <a:lnTo>
                  <a:pt x="701052" y="11556"/>
                </a:lnTo>
                <a:lnTo>
                  <a:pt x="701052" y="30937"/>
                </a:lnTo>
                <a:lnTo>
                  <a:pt x="728052" y="30937"/>
                </a:lnTo>
                <a:lnTo>
                  <a:pt x="728052" y="11556"/>
                </a:lnTo>
                <a:lnTo>
                  <a:pt x="722020" y="5511"/>
                </a:lnTo>
                <a:close/>
              </a:path>
              <a:path w="1050289" h="128904">
                <a:moveTo>
                  <a:pt x="877239" y="1777"/>
                </a:moveTo>
                <a:lnTo>
                  <a:pt x="825512" y="1777"/>
                </a:lnTo>
                <a:lnTo>
                  <a:pt x="819467" y="7810"/>
                </a:lnTo>
                <a:lnTo>
                  <a:pt x="819467" y="120167"/>
                </a:lnTo>
                <a:lnTo>
                  <a:pt x="825512" y="126212"/>
                </a:lnTo>
                <a:lnTo>
                  <a:pt x="878662" y="126212"/>
                </a:lnTo>
                <a:lnTo>
                  <a:pt x="897790" y="124080"/>
                </a:lnTo>
                <a:lnTo>
                  <a:pt x="912482" y="117684"/>
                </a:lnTo>
                <a:lnTo>
                  <a:pt x="921906" y="107020"/>
                </a:lnTo>
                <a:lnTo>
                  <a:pt x="922972" y="102234"/>
                </a:lnTo>
                <a:lnTo>
                  <a:pt x="846112" y="102234"/>
                </a:lnTo>
                <a:lnTo>
                  <a:pt x="846112" y="74828"/>
                </a:lnTo>
                <a:lnTo>
                  <a:pt x="920417" y="74828"/>
                </a:lnTo>
                <a:lnTo>
                  <a:pt x="918995" y="72236"/>
                </a:lnTo>
                <a:lnTo>
                  <a:pt x="911672" y="65902"/>
                </a:lnTo>
                <a:lnTo>
                  <a:pt x="901966" y="61150"/>
                </a:lnTo>
                <a:lnTo>
                  <a:pt x="908263" y="56830"/>
                </a:lnTo>
                <a:lnTo>
                  <a:pt x="912579" y="52095"/>
                </a:lnTo>
                <a:lnTo>
                  <a:pt x="846112" y="52095"/>
                </a:lnTo>
                <a:lnTo>
                  <a:pt x="846112" y="25755"/>
                </a:lnTo>
                <a:lnTo>
                  <a:pt x="918298" y="25755"/>
                </a:lnTo>
                <a:lnTo>
                  <a:pt x="918298" y="25399"/>
                </a:lnTo>
                <a:lnTo>
                  <a:pt x="887329" y="2498"/>
                </a:lnTo>
                <a:lnTo>
                  <a:pt x="877239" y="1777"/>
                </a:lnTo>
                <a:close/>
              </a:path>
              <a:path w="1050289" h="128904">
                <a:moveTo>
                  <a:pt x="920417" y="74828"/>
                </a:moveTo>
                <a:lnTo>
                  <a:pt x="891832" y="74828"/>
                </a:lnTo>
                <a:lnTo>
                  <a:pt x="898055" y="79984"/>
                </a:lnTo>
                <a:lnTo>
                  <a:pt x="898055" y="97955"/>
                </a:lnTo>
                <a:lnTo>
                  <a:pt x="890765" y="102234"/>
                </a:lnTo>
                <a:lnTo>
                  <a:pt x="922972" y="102234"/>
                </a:lnTo>
                <a:lnTo>
                  <a:pt x="925233" y="92087"/>
                </a:lnTo>
                <a:lnTo>
                  <a:pt x="925233" y="91732"/>
                </a:lnTo>
                <a:lnTo>
                  <a:pt x="923621" y="80672"/>
                </a:lnTo>
                <a:lnTo>
                  <a:pt x="920417" y="74828"/>
                </a:lnTo>
                <a:close/>
              </a:path>
              <a:path w="1050289" h="128904">
                <a:moveTo>
                  <a:pt x="918298" y="25755"/>
                </a:moveTo>
                <a:lnTo>
                  <a:pt x="884720" y="25755"/>
                </a:lnTo>
                <a:lnTo>
                  <a:pt x="891120" y="30378"/>
                </a:lnTo>
                <a:lnTo>
                  <a:pt x="891120" y="48171"/>
                </a:lnTo>
                <a:lnTo>
                  <a:pt x="883475" y="52095"/>
                </a:lnTo>
                <a:lnTo>
                  <a:pt x="912579" y="52095"/>
                </a:lnTo>
                <a:lnTo>
                  <a:pt x="913461" y="51127"/>
                </a:lnTo>
                <a:lnTo>
                  <a:pt x="916995" y="43723"/>
                </a:lnTo>
                <a:lnTo>
                  <a:pt x="918298" y="34302"/>
                </a:lnTo>
                <a:lnTo>
                  <a:pt x="918298" y="25755"/>
                </a:lnTo>
                <a:close/>
              </a:path>
              <a:path w="1050289" h="128904">
                <a:moveTo>
                  <a:pt x="953693" y="711"/>
                </a:moveTo>
                <a:lnTo>
                  <a:pt x="938949" y="711"/>
                </a:lnTo>
                <a:lnTo>
                  <a:pt x="932903" y="6578"/>
                </a:lnTo>
                <a:lnTo>
                  <a:pt x="932903" y="16522"/>
                </a:lnTo>
                <a:lnTo>
                  <a:pt x="933615" y="18656"/>
                </a:lnTo>
                <a:lnTo>
                  <a:pt x="974851" y="117322"/>
                </a:lnTo>
                <a:lnTo>
                  <a:pt x="977696" y="124078"/>
                </a:lnTo>
                <a:lnTo>
                  <a:pt x="982852" y="128168"/>
                </a:lnTo>
                <a:lnTo>
                  <a:pt x="999566" y="128168"/>
                </a:lnTo>
                <a:lnTo>
                  <a:pt x="1004722" y="124078"/>
                </a:lnTo>
                <a:lnTo>
                  <a:pt x="1007567" y="117322"/>
                </a:lnTo>
                <a:lnTo>
                  <a:pt x="1018635" y="90830"/>
                </a:lnTo>
                <a:lnTo>
                  <a:pt x="991565" y="90830"/>
                </a:lnTo>
                <a:lnTo>
                  <a:pt x="958316" y="4800"/>
                </a:lnTo>
                <a:lnTo>
                  <a:pt x="953693" y="711"/>
                </a:lnTo>
                <a:close/>
              </a:path>
              <a:path w="1050289" h="128904">
                <a:moveTo>
                  <a:pt x="1043647" y="711"/>
                </a:moveTo>
                <a:lnTo>
                  <a:pt x="1029601" y="711"/>
                </a:lnTo>
                <a:lnTo>
                  <a:pt x="1024801" y="4978"/>
                </a:lnTo>
                <a:lnTo>
                  <a:pt x="1023023" y="9423"/>
                </a:lnTo>
                <a:lnTo>
                  <a:pt x="991565" y="90830"/>
                </a:lnTo>
                <a:lnTo>
                  <a:pt x="1018635" y="90830"/>
                </a:lnTo>
                <a:lnTo>
                  <a:pt x="1048270" y="19900"/>
                </a:lnTo>
                <a:lnTo>
                  <a:pt x="1048981" y="18300"/>
                </a:lnTo>
                <a:lnTo>
                  <a:pt x="1049693" y="15989"/>
                </a:lnTo>
                <a:lnTo>
                  <a:pt x="1049693" y="6400"/>
                </a:lnTo>
                <a:lnTo>
                  <a:pt x="1043647" y="711"/>
                </a:lnTo>
                <a:close/>
              </a:path>
            </a:pathLst>
          </a:custGeom>
          <a:solidFill>
            <a:srgbClr val="231F20"/>
          </a:solidFill>
        </p:spPr>
        <p:txBody>
          <a:bodyPr wrap="square" lIns="0" tIns="0" rIns="0" bIns="0" rtlCol="0"/>
          <a:lstStyle/>
          <a:p>
            <a:endParaRPr sz="2130"/>
          </a:p>
        </p:txBody>
      </p:sp>
    </p:spTree>
    <p:extLst>
      <p:ext uri="{BB962C8B-B14F-4D97-AF65-F5344CB8AC3E}">
        <p14:creationId xmlns:p14="http://schemas.microsoft.com/office/powerpoint/2010/main" val="101634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F6B0F24-BA45-4601-97B5-5585F9CA9600}"/>
              </a:ext>
            </a:extLst>
          </p:cNvPr>
          <p:cNvSpPr>
            <a:spLocks noGrp="1"/>
          </p:cNvSpPr>
          <p:nvPr>
            <p:ph type="title"/>
          </p:nvPr>
        </p:nvSpPr>
        <p:spPr/>
        <p:txBody>
          <a:bodyPr/>
          <a:lstStyle/>
          <a:p>
            <a:r>
              <a:rPr lang="nl-NL"/>
              <a:t>Diensten SURFmarket</a:t>
            </a:r>
          </a:p>
        </p:txBody>
      </p:sp>
      <p:sp>
        <p:nvSpPr>
          <p:cNvPr id="4" name="object 15">
            <a:extLst>
              <a:ext uri="{FF2B5EF4-FFF2-40B4-BE49-F238E27FC236}">
                <a16:creationId xmlns:a16="http://schemas.microsoft.com/office/drawing/2014/main" id="{D59C4464-02A8-4395-AAFF-125F96EF77B8}"/>
              </a:ext>
            </a:extLst>
          </p:cNvPr>
          <p:cNvSpPr/>
          <p:nvPr/>
        </p:nvSpPr>
        <p:spPr>
          <a:xfrm>
            <a:off x="742883" y="1877440"/>
            <a:ext cx="3028947" cy="4922032"/>
          </a:xfrm>
          <a:prstGeom prst="rect">
            <a:avLst/>
          </a:prstGeom>
          <a:blipFill>
            <a:blip r:embed="rId2" cstate="print"/>
            <a:stretch>
              <a:fillRect/>
            </a:stretch>
          </a:blipFill>
        </p:spPr>
        <p:txBody>
          <a:bodyPr wrap="square" lIns="0" tIns="0" rIns="0" bIns="0" rtlCol="0"/>
          <a:lstStyle/>
          <a:p>
            <a:endParaRPr sz="2130"/>
          </a:p>
        </p:txBody>
      </p:sp>
      <p:sp>
        <p:nvSpPr>
          <p:cNvPr id="5" name="object 16">
            <a:extLst>
              <a:ext uri="{FF2B5EF4-FFF2-40B4-BE49-F238E27FC236}">
                <a16:creationId xmlns:a16="http://schemas.microsoft.com/office/drawing/2014/main" id="{3CF9C0BE-0F03-4C82-89B1-C1CDBFA5834F}"/>
              </a:ext>
            </a:extLst>
          </p:cNvPr>
          <p:cNvSpPr/>
          <p:nvPr/>
        </p:nvSpPr>
        <p:spPr>
          <a:xfrm>
            <a:off x="3885406" y="1877440"/>
            <a:ext cx="3028947" cy="4922032"/>
          </a:xfrm>
          <a:prstGeom prst="rect">
            <a:avLst/>
          </a:prstGeom>
          <a:blipFill>
            <a:blip r:embed="rId3" cstate="print"/>
            <a:stretch>
              <a:fillRect/>
            </a:stretch>
          </a:blipFill>
        </p:spPr>
        <p:txBody>
          <a:bodyPr wrap="square" lIns="0" tIns="0" rIns="0" bIns="0" rtlCol="0"/>
          <a:lstStyle/>
          <a:p>
            <a:endParaRPr sz="2130"/>
          </a:p>
        </p:txBody>
      </p:sp>
      <p:sp>
        <p:nvSpPr>
          <p:cNvPr id="6" name="object 17">
            <a:extLst>
              <a:ext uri="{FF2B5EF4-FFF2-40B4-BE49-F238E27FC236}">
                <a16:creationId xmlns:a16="http://schemas.microsoft.com/office/drawing/2014/main" id="{D5285E14-9FD0-4830-8561-DB4B60E37D67}"/>
              </a:ext>
            </a:extLst>
          </p:cNvPr>
          <p:cNvSpPr/>
          <p:nvPr/>
        </p:nvSpPr>
        <p:spPr>
          <a:xfrm>
            <a:off x="7027941" y="1877440"/>
            <a:ext cx="3028947" cy="4922032"/>
          </a:xfrm>
          <a:prstGeom prst="rect">
            <a:avLst/>
          </a:prstGeom>
          <a:blipFill>
            <a:blip r:embed="rId4" cstate="print"/>
            <a:stretch>
              <a:fillRect/>
            </a:stretch>
          </a:blipFill>
        </p:spPr>
        <p:txBody>
          <a:bodyPr wrap="square" lIns="0" tIns="0" rIns="0" bIns="0" rtlCol="0"/>
          <a:lstStyle/>
          <a:p>
            <a:endParaRPr sz="2130"/>
          </a:p>
        </p:txBody>
      </p:sp>
    </p:spTree>
    <p:extLst>
      <p:ext uri="{BB962C8B-B14F-4D97-AF65-F5344CB8AC3E}">
        <p14:creationId xmlns:p14="http://schemas.microsoft.com/office/powerpoint/2010/main" val="351910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D526A-2C3C-49C3-9873-C4C7F09F8953}"/>
              </a:ext>
            </a:extLst>
          </p:cNvPr>
          <p:cNvSpPr>
            <a:spLocks noGrp="1"/>
          </p:cNvSpPr>
          <p:nvPr>
            <p:ph type="title"/>
          </p:nvPr>
        </p:nvSpPr>
        <p:spPr/>
        <p:txBody>
          <a:bodyPr/>
          <a:lstStyle/>
          <a:p>
            <a:r>
              <a:rPr lang="nl-NL"/>
              <a:t>Positie SURFmarket</a:t>
            </a:r>
          </a:p>
        </p:txBody>
      </p:sp>
      <p:sp>
        <p:nvSpPr>
          <p:cNvPr id="4" name="object 15">
            <a:extLst>
              <a:ext uri="{FF2B5EF4-FFF2-40B4-BE49-F238E27FC236}">
                <a16:creationId xmlns:a16="http://schemas.microsoft.com/office/drawing/2014/main" id="{FAA9F1D6-D572-4876-939C-5CF0612AE49B}"/>
              </a:ext>
            </a:extLst>
          </p:cNvPr>
          <p:cNvSpPr/>
          <p:nvPr/>
        </p:nvSpPr>
        <p:spPr>
          <a:xfrm>
            <a:off x="742884" y="1737836"/>
            <a:ext cx="9314000" cy="4922032"/>
          </a:xfrm>
          <a:prstGeom prst="rect">
            <a:avLst/>
          </a:prstGeom>
          <a:blipFill>
            <a:blip r:embed="rId2" cstate="print"/>
            <a:stretch>
              <a:fillRect/>
            </a:stretch>
          </a:blipFill>
        </p:spPr>
        <p:txBody>
          <a:bodyPr wrap="square" lIns="0" tIns="0" rIns="0" bIns="0" rtlCol="0"/>
          <a:lstStyle/>
          <a:p>
            <a:endParaRPr sz="2130"/>
          </a:p>
        </p:txBody>
      </p:sp>
      <p:sp>
        <p:nvSpPr>
          <p:cNvPr id="5" name="object 16">
            <a:extLst>
              <a:ext uri="{FF2B5EF4-FFF2-40B4-BE49-F238E27FC236}">
                <a16:creationId xmlns:a16="http://schemas.microsoft.com/office/drawing/2014/main" id="{0BD87FBF-FB43-4157-8746-5CF7930EB154}"/>
              </a:ext>
            </a:extLst>
          </p:cNvPr>
          <p:cNvSpPr/>
          <p:nvPr/>
        </p:nvSpPr>
        <p:spPr>
          <a:xfrm>
            <a:off x="4301885" y="5965703"/>
            <a:ext cx="2271991" cy="69455"/>
          </a:xfrm>
          <a:custGeom>
            <a:avLst/>
            <a:gdLst/>
            <a:ahLst/>
            <a:cxnLst/>
            <a:rect l="l" t="t" r="r" b="b"/>
            <a:pathLst>
              <a:path w="2160270" h="66039">
                <a:moveTo>
                  <a:pt x="0" y="66040"/>
                </a:moveTo>
                <a:lnTo>
                  <a:pt x="2160003" y="66040"/>
                </a:lnTo>
                <a:lnTo>
                  <a:pt x="2160003" y="0"/>
                </a:lnTo>
                <a:lnTo>
                  <a:pt x="0" y="0"/>
                </a:lnTo>
                <a:lnTo>
                  <a:pt x="0" y="66040"/>
                </a:lnTo>
                <a:close/>
              </a:path>
            </a:pathLst>
          </a:custGeom>
          <a:solidFill>
            <a:srgbClr val="231F20"/>
          </a:solidFill>
        </p:spPr>
        <p:txBody>
          <a:bodyPr wrap="square" lIns="0" tIns="0" rIns="0" bIns="0" rtlCol="0"/>
          <a:lstStyle/>
          <a:p>
            <a:endParaRPr sz="2130"/>
          </a:p>
        </p:txBody>
      </p:sp>
      <p:sp>
        <p:nvSpPr>
          <p:cNvPr id="6" name="object 17">
            <a:extLst>
              <a:ext uri="{FF2B5EF4-FFF2-40B4-BE49-F238E27FC236}">
                <a16:creationId xmlns:a16="http://schemas.microsoft.com/office/drawing/2014/main" id="{64FD22AA-240B-4CFC-B377-0FDBEA38A833}"/>
              </a:ext>
            </a:extLst>
          </p:cNvPr>
          <p:cNvSpPr/>
          <p:nvPr/>
        </p:nvSpPr>
        <p:spPr>
          <a:xfrm>
            <a:off x="4301886" y="5774700"/>
            <a:ext cx="140914" cy="191002"/>
          </a:xfrm>
          <a:custGeom>
            <a:avLst/>
            <a:gdLst/>
            <a:ahLst/>
            <a:cxnLst/>
            <a:rect l="l" t="t" r="r" b="b"/>
            <a:pathLst>
              <a:path w="133985" h="181610">
                <a:moveTo>
                  <a:pt x="0" y="181610"/>
                </a:moveTo>
                <a:lnTo>
                  <a:pt x="133858" y="181610"/>
                </a:lnTo>
                <a:lnTo>
                  <a:pt x="133858" y="0"/>
                </a:lnTo>
                <a:lnTo>
                  <a:pt x="0" y="0"/>
                </a:lnTo>
                <a:lnTo>
                  <a:pt x="0" y="181610"/>
                </a:lnTo>
                <a:close/>
              </a:path>
            </a:pathLst>
          </a:custGeom>
          <a:solidFill>
            <a:srgbClr val="231F20"/>
          </a:solidFill>
        </p:spPr>
        <p:txBody>
          <a:bodyPr wrap="square" lIns="0" tIns="0" rIns="0" bIns="0" rtlCol="0"/>
          <a:lstStyle/>
          <a:p>
            <a:endParaRPr sz="2130"/>
          </a:p>
        </p:txBody>
      </p:sp>
      <p:sp>
        <p:nvSpPr>
          <p:cNvPr id="7" name="object 18">
            <a:extLst>
              <a:ext uri="{FF2B5EF4-FFF2-40B4-BE49-F238E27FC236}">
                <a16:creationId xmlns:a16="http://schemas.microsoft.com/office/drawing/2014/main" id="{3994CC42-00CD-47AC-9C2B-EE5E3A3A28F8}"/>
              </a:ext>
            </a:extLst>
          </p:cNvPr>
          <p:cNvSpPr/>
          <p:nvPr/>
        </p:nvSpPr>
        <p:spPr>
          <a:xfrm>
            <a:off x="4301885" y="5558320"/>
            <a:ext cx="2271991" cy="216380"/>
          </a:xfrm>
          <a:custGeom>
            <a:avLst/>
            <a:gdLst/>
            <a:ahLst/>
            <a:cxnLst/>
            <a:rect l="l" t="t" r="r" b="b"/>
            <a:pathLst>
              <a:path w="2160270" h="205739">
                <a:moveTo>
                  <a:pt x="0" y="205740"/>
                </a:moveTo>
                <a:lnTo>
                  <a:pt x="2160003" y="205740"/>
                </a:lnTo>
                <a:lnTo>
                  <a:pt x="2160003" y="0"/>
                </a:lnTo>
                <a:lnTo>
                  <a:pt x="0" y="0"/>
                </a:lnTo>
                <a:lnTo>
                  <a:pt x="0" y="205740"/>
                </a:lnTo>
                <a:close/>
              </a:path>
            </a:pathLst>
          </a:custGeom>
          <a:solidFill>
            <a:srgbClr val="231F20"/>
          </a:solidFill>
        </p:spPr>
        <p:txBody>
          <a:bodyPr wrap="square" lIns="0" tIns="0" rIns="0" bIns="0" rtlCol="0"/>
          <a:lstStyle/>
          <a:p>
            <a:endParaRPr sz="2130"/>
          </a:p>
        </p:txBody>
      </p:sp>
      <p:sp>
        <p:nvSpPr>
          <p:cNvPr id="8" name="object 19">
            <a:extLst>
              <a:ext uri="{FF2B5EF4-FFF2-40B4-BE49-F238E27FC236}">
                <a16:creationId xmlns:a16="http://schemas.microsoft.com/office/drawing/2014/main" id="{34547DD3-F2C9-4E9B-B755-2438E7072B21}"/>
              </a:ext>
            </a:extLst>
          </p:cNvPr>
          <p:cNvSpPr/>
          <p:nvPr/>
        </p:nvSpPr>
        <p:spPr>
          <a:xfrm>
            <a:off x="5573158" y="6226160"/>
            <a:ext cx="1000424" cy="281828"/>
          </a:xfrm>
          <a:custGeom>
            <a:avLst/>
            <a:gdLst/>
            <a:ahLst/>
            <a:cxnLst/>
            <a:rect l="l" t="t" r="r" b="b"/>
            <a:pathLst>
              <a:path w="951229" h="267970">
                <a:moveTo>
                  <a:pt x="0" y="267970"/>
                </a:moveTo>
                <a:lnTo>
                  <a:pt x="951242" y="267970"/>
                </a:lnTo>
                <a:lnTo>
                  <a:pt x="951242" y="0"/>
                </a:lnTo>
                <a:lnTo>
                  <a:pt x="0" y="0"/>
                </a:lnTo>
                <a:lnTo>
                  <a:pt x="0" y="267970"/>
                </a:lnTo>
                <a:close/>
              </a:path>
            </a:pathLst>
          </a:custGeom>
          <a:solidFill>
            <a:srgbClr val="231F20"/>
          </a:solidFill>
        </p:spPr>
        <p:txBody>
          <a:bodyPr wrap="square" lIns="0" tIns="0" rIns="0" bIns="0" rtlCol="0"/>
          <a:lstStyle/>
          <a:p>
            <a:endParaRPr sz="2130"/>
          </a:p>
        </p:txBody>
      </p:sp>
      <p:sp>
        <p:nvSpPr>
          <p:cNvPr id="9" name="object 20">
            <a:extLst>
              <a:ext uri="{FF2B5EF4-FFF2-40B4-BE49-F238E27FC236}">
                <a16:creationId xmlns:a16="http://schemas.microsoft.com/office/drawing/2014/main" id="{D44AC5EF-5A89-47CB-BABC-E5BD526E0239}"/>
              </a:ext>
            </a:extLst>
          </p:cNvPr>
          <p:cNvSpPr/>
          <p:nvPr/>
        </p:nvSpPr>
        <p:spPr>
          <a:xfrm>
            <a:off x="5573158" y="6087249"/>
            <a:ext cx="148260" cy="138911"/>
          </a:xfrm>
          <a:custGeom>
            <a:avLst/>
            <a:gdLst/>
            <a:ahLst/>
            <a:cxnLst/>
            <a:rect l="l" t="t" r="r" b="b"/>
            <a:pathLst>
              <a:path w="140970" h="132079">
                <a:moveTo>
                  <a:pt x="0" y="132079"/>
                </a:moveTo>
                <a:lnTo>
                  <a:pt x="140563" y="132079"/>
                </a:lnTo>
                <a:lnTo>
                  <a:pt x="140563" y="0"/>
                </a:lnTo>
                <a:lnTo>
                  <a:pt x="0" y="0"/>
                </a:lnTo>
                <a:lnTo>
                  <a:pt x="0" y="132079"/>
                </a:lnTo>
                <a:close/>
              </a:path>
            </a:pathLst>
          </a:custGeom>
          <a:solidFill>
            <a:srgbClr val="231F20"/>
          </a:solidFill>
        </p:spPr>
        <p:txBody>
          <a:bodyPr wrap="square" lIns="0" tIns="0" rIns="0" bIns="0" rtlCol="0"/>
          <a:lstStyle/>
          <a:p>
            <a:endParaRPr sz="2130"/>
          </a:p>
        </p:txBody>
      </p:sp>
      <p:sp>
        <p:nvSpPr>
          <p:cNvPr id="10" name="object 21">
            <a:extLst>
              <a:ext uri="{FF2B5EF4-FFF2-40B4-BE49-F238E27FC236}">
                <a16:creationId xmlns:a16="http://schemas.microsoft.com/office/drawing/2014/main" id="{17628124-731B-4F7D-939E-B3C09C1ED913}"/>
              </a:ext>
            </a:extLst>
          </p:cNvPr>
          <p:cNvSpPr/>
          <p:nvPr/>
        </p:nvSpPr>
        <p:spPr>
          <a:xfrm>
            <a:off x="4627644" y="6035251"/>
            <a:ext cx="69455" cy="191002"/>
          </a:xfrm>
          <a:custGeom>
            <a:avLst/>
            <a:gdLst/>
            <a:ahLst/>
            <a:cxnLst/>
            <a:rect l="l" t="t" r="r" b="b"/>
            <a:pathLst>
              <a:path w="66039" h="181610">
                <a:moveTo>
                  <a:pt x="65938" y="0"/>
                </a:moveTo>
                <a:lnTo>
                  <a:pt x="0" y="0"/>
                </a:lnTo>
                <a:lnTo>
                  <a:pt x="0" y="181356"/>
                </a:lnTo>
                <a:lnTo>
                  <a:pt x="65938" y="181356"/>
                </a:lnTo>
                <a:lnTo>
                  <a:pt x="65938" y="0"/>
                </a:lnTo>
                <a:close/>
              </a:path>
            </a:pathLst>
          </a:custGeom>
          <a:solidFill>
            <a:srgbClr val="231F20"/>
          </a:solidFill>
        </p:spPr>
        <p:txBody>
          <a:bodyPr wrap="square" lIns="0" tIns="0" rIns="0" bIns="0" rtlCol="0"/>
          <a:lstStyle/>
          <a:p>
            <a:endParaRPr sz="2130"/>
          </a:p>
        </p:txBody>
      </p:sp>
      <p:sp>
        <p:nvSpPr>
          <p:cNvPr id="11" name="object 22">
            <a:extLst>
              <a:ext uri="{FF2B5EF4-FFF2-40B4-BE49-F238E27FC236}">
                <a16:creationId xmlns:a16="http://schemas.microsoft.com/office/drawing/2014/main" id="{2A2FA96E-354F-4890-8C94-663AC4F91FEA}"/>
              </a:ext>
            </a:extLst>
          </p:cNvPr>
          <p:cNvSpPr/>
          <p:nvPr/>
        </p:nvSpPr>
        <p:spPr>
          <a:xfrm>
            <a:off x="4900162" y="6035251"/>
            <a:ext cx="69455" cy="191002"/>
          </a:xfrm>
          <a:custGeom>
            <a:avLst/>
            <a:gdLst/>
            <a:ahLst/>
            <a:cxnLst/>
            <a:rect l="l" t="t" r="r" b="b"/>
            <a:pathLst>
              <a:path w="66039" h="181610">
                <a:moveTo>
                  <a:pt x="65938" y="0"/>
                </a:moveTo>
                <a:lnTo>
                  <a:pt x="0" y="0"/>
                </a:lnTo>
                <a:lnTo>
                  <a:pt x="0" y="181356"/>
                </a:lnTo>
                <a:lnTo>
                  <a:pt x="65938" y="181356"/>
                </a:lnTo>
                <a:lnTo>
                  <a:pt x="65938" y="0"/>
                </a:lnTo>
                <a:close/>
              </a:path>
            </a:pathLst>
          </a:custGeom>
          <a:solidFill>
            <a:srgbClr val="231F20"/>
          </a:solidFill>
        </p:spPr>
        <p:txBody>
          <a:bodyPr wrap="square" lIns="0" tIns="0" rIns="0" bIns="0" rtlCol="0"/>
          <a:lstStyle/>
          <a:p>
            <a:endParaRPr sz="2130"/>
          </a:p>
        </p:txBody>
      </p:sp>
      <p:sp>
        <p:nvSpPr>
          <p:cNvPr id="12" name="object 23">
            <a:extLst>
              <a:ext uri="{FF2B5EF4-FFF2-40B4-BE49-F238E27FC236}">
                <a16:creationId xmlns:a16="http://schemas.microsoft.com/office/drawing/2014/main" id="{060DD7DC-2092-4EFD-AABE-2A276C9756E1}"/>
              </a:ext>
            </a:extLst>
          </p:cNvPr>
          <p:cNvSpPr/>
          <p:nvPr/>
        </p:nvSpPr>
        <p:spPr>
          <a:xfrm>
            <a:off x="5154490" y="6087249"/>
            <a:ext cx="148260" cy="138911"/>
          </a:xfrm>
          <a:custGeom>
            <a:avLst/>
            <a:gdLst/>
            <a:ahLst/>
            <a:cxnLst/>
            <a:rect l="l" t="t" r="r" b="b"/>
            <a:pathLst>
              <a:path w="140970" h="132079">
                <a:moveTo>
                  <a:pt x="0" y="132079"/>
                </a:moveTo>
                <a:lnTo>
                  <a:pt x="140563" y="132079"/>
                </a:lnTo>
                <a:lnTo>
                  <a:pt x="140563" y="0"/>
                </a:lnTo>
                <a:lnTo>
                  <a:pt x="0" y="0"/>
                </a:lnTo>
                <a:lnTo>
                  <a:pt x="0" y="132079"/>
                </a:lnTo>
                <a:close/>
              </a:path>
            </a:pathLst>
          </a:custGeom>
          <a:solidFill>
            <a:srgbClr val="231F20"/>
          </a:solidFill>
        </p:spPr>
        <p:txBody>
          <a:bodyPr wrap="square" lIns="0" tIns="0" rIns="0" bIns="0" rtlCol="0"/>
          <a:lstStyle/>
          <a:p>
            <a:endParaRPr sz="2130"/>
          </a:p>
        </p:txBody>
      </p:sp>
      <p:sp>
        <p:nvSpPr>
          <p:cNvPr id="13" name="object 24">
            <a:extLst>
              <a:ext uri="{FF2B5EF4-FFF2-40B4-BE49-F238E27FC236}">
                <a16:creationId xmlns:a16="http://schemas.microsoft.com/office/drawing/2014/main" id="{1099B080-001A-4F91-950F-8797871D72AB}"/>
              </a:ext>
            </a:extLst>
          </p:cNvPr>
          <p:cNvSpPr/>
          <p:nvPr/>
        </p:nvSpPr>
        <p:spPr>
          <a:xfrm>
            <a:off x="5154490" y="6061203"/>
            <a:ext cx="566996" cy="0"/>
          </a:xfrm>
          <a:custGeom>
            <a:avLst/>
            <a:gdLst/>
            <a:ahLst/>
            <a:cxnLst/>
            <a:rect l="l" t="t" r="r" b="b"/>
            <a:pathLst>
              <a:path w="539114">
                <a:moveTo>
                  <a:pt x="0" y="0"/>
                </a:moveTo>
                <a:lnTo>
                  <a:pt x="538645" y="0"/>
                </a:lnTo>
              </a:path>
            </a:pathLst>
          </a:custGeom>
          <a:ln w="49529">
            <a:solidFill>
              <a:srgbClr val="231F20"/>
            </a:solidFill>
          </a:ln>
        </p:spPr>
        <p:txBody>
          <a:bodyPr wrap="square" lIns="0" tIns="0" rIns="0" bIns="0" rtlCol="0"/>
          <a:lstStyle/>
          <a:p>
            <a:endParaRPr sz="2130"/>
          </a:p>
        </p:txBody>
      </p:sp>
      <p:sp>
        <p:nvSpPr>
          <p:cNvPr id="14" name="object 25">
            <a:extLst>
              <a:ext uri="{FF2B5EF4-FFF2-40B4-BE49-F238E27FC236}">
                <a16:creationId xmlns:a16="http://schemas.microsoft.com/office/drawing/2014/main" id="{43110D6A-D55B-4134-9687-B64130A0AB26}"/>
              </a:ext>
            </a:extLst>
          </p:cNvPr>
          <p:cNvSpPr/>
          <p:nvPr/>
        </p:nvSpPr>
        <p:spPr>
          <a:xfrm>
            <a:off x="5905970" y="6035251"/>
            <a:ext cx="69455" cy="191002"/>
          </a:xfrm>
          <a:custGeom>
            <a:avLst/>
            <a:gdLst/>
            <a:ahLst/>
            <a:cxnLst/>
            <a:rect l="l" t="t" r="r" b="b"/>
            <a:pathLst>
              <a:path w="66039" h="181610">
                <a:moveTo>
                  <a:pt x="65963" y="0"/>
                </a:moveTo>
                <a:lnTo>
                  <a:pt x="0" y="0"/>
                </a:lnTo>
                <a:lnTo>
                  <a:pt x="0" y="181356"/>
                </a:lnTo>
                <a:lnTo>
                  <a:pt x="65963" y="181356"/>
                </a:lnTo>
                <a:lnTo>
                  <a:pt x="65963" y="0"/>
                </a:lnTo>
                <a:close/>
              </a:path>
            </a:pathLst>
          </a:custGeom>
          <a:solidFill>
            <a:srgbClr val="231F20"/>
          </a:solidFill>
        </p:spPr>
        <p:txBody>
          <a:bodyPr wrap="square" lIns="0" tIns="0" rIns="0" bIns="0" rtlCol="0"/>
          <a:lstStyle/>
          <a:p>
            <a:endParaRPr sz="2130"/>
          </a:p>
        </p:txBody>
      </p:sp>
      <p:sp>
        <p:nvSpPr>
          <p:cNvPr id="15" name="object 26">
            <a:extLst>
              <a:ext uri="{FF2B5EF4-FFF2-40B4-BE49-F238E27FC236}">
                <a16:creationId xmlns:a16="http://schemas.microsoft.com/office/drawing/2014/main" id="{3A731487-1963-4977-AD41-372B16A7115C}"/>
              </a:ext>
            </a:extLst>
          </p:cNvPr>
          <p:cNvSpPr/>
          <p:nvPr/>
        </p:nvSpPr>
        <p:spPr>
          <a:xfrm>
            <a:off x="6178489" y="6035251"/>
            <a:ext cx="69455" cy="191002"/>
          </a:xfrm>
          <a:custGeom>
            <a:avLst/>
            <a:gdLst/>
            <a:ahLst/>
            <a:cxnLst/>
            <a:rect l="l" t="t" r="r" b="b"/>
            <a:pathLst>
              <a:path w="66039" h="181610">
                <a:moveTo>
                  <a:pt x="65951" y="0"/>
                </a:moveTo>
                <a:lnTo>
                  <a:pt x="0" y="0"/>
                </a:lnTo>
                <a:lnTo>
                  <a:pt x="0" y="181356"/>
                </a:lnTo>
                <a:lnTo>
                  <a:pt x="65951" y="181356"/>
                </a:lnTo>
                <a:lnTo>
                  <a:pt x="65951" y="0"/>
                </a:lnTo>
                <a:close/>
              </a:path>
            </a:pathLst>
          </a:custGeom>
          <a:solidFill>
            <a:srgbClr val="231F20"/>
          </a:solidFill>
        </p:spPr>
        <p:txBody>
          <a:bodyPr wrap="square" lIns="0" tIns="0" rIns="0" bIns="0" rtlCol="0"/>
          <a:lstStyle/>
          <a:p>
            <a:endParaRPr sz="2130"/>
          </a:p>
        </p:txBody>
      </p:sp>
      <p:sp>
        <p:nvSpPr>
          <p:cNvPr id="16" name="object 27">
            <a:extLst>
              <a:ext uri="{FF2B5EF4-FFF2-40B4-BE49-F238E27FC236}">
                <a16:creationId xmlns:a16="http://schemas.microsoft.com/office/drawing/2014/main" id="{26F7D915-558D-4B26-8D84-BFDA7E06B186}"/>
              </a:ext>
            </a:extLst>
          </p:cNvPr>
          <p:cNvSpPr/>
          <p:nvPr/>
        </p:nvSpPr>
        <p:spPr>
          <a:xfrm>
            <a:off x="6432803" y="6035251"/>
            <a:ext cx="140914" cy="191002"/>
          </a:xfrm>
          <a:custGeom>
            <a:avLst/>
            <a:gdLst/>
            <a:ahLst/>
            <a:cxnLst/>
            <a:rect l="l" t="t" r="r" b="b"/>
            <a:pathLst>
              <a:path w="133985" h="181610">
                <a:moveTo>
                  <a:pt x="133870" y="0"/>
                </a:moveTo>
                <a:lnTo>
                  <a:pt x="0" y="0"/>
                </a:lnTo>
                <a:lnTo>
                  <a:pt x="0" y="181356"/>
                </a:lnTo>
                <a:lnTo>
                  <a:pt x="133870" y="181356"/>
                </a:lnTo>
                <a:lnTo>
                  <a:pt x="133870" y="0"/>
                </a:lnTo>
                <a:close/>
              </a:path>
            </a:pathLst>
          </a:custGeom>
          <a:solidFill>
            <a:srgbClr val="231F20"/>
          </a:solidFill>
        </p:spPr>
        <p:txBody>
          <a:bodyPr wrap="square" lIns="0" tIns="0" rIns="0" bIns="0" rtlCol="0"/>
          <a:lstStyle/>
          <a:p>
            <a:endParaRPr sz="2130"/>
          </a:p>
        </p:txBody>
      </p:sp>
      <p:sp>
        <p:nvSpPr>
          <p:cNvPr id="17" name="object 28">
            <a:extLst>
              <a:ext uri="{FF2B5EF4-FFF2-40B4-BE49-F238E27FC236}">
                <a16:creationId xmlns:a16="http://schemas.microsoft.com/office/drawing/2014/main" id="{66290A9C-5669-4FA7-B542-BC4495377223}"/>
              </a:ext>
            </a:extLst>
          </p:cNvPr>
          <p:cNvSpPr/>
          <p:nvPr/>
        </p:nvSpPr>
        <p:spPr>
          <a:xfrm>
            <a:off x="4627644" y="5775127"/>
            <a:ext cx="69455" cy="191002"/>
          </a:xfrm>
          <a:custGeom>
            <a:avLst/>
            <a:gdLst/>
            <a:ahLst/>
            <a:cxnLst/>
            <a:rect l="l" t="t" r="r" b="b"/>
            <a:pathLst>
              <a:path w="66039" h="181610">
                <a:moveTo>
                  <a:pt x="65938" y="0"/>
                </a:moveTo>
                <a:lnTo>
                  <a:pt x="0" y="0"/>
                </a:lnTo>
                <a:lnTo>
                  <a:pt x="0" y="181368"/>
                </a:lnTo>
                <a:lnTo>
                  <a:pt x="65938" y="181368"/>
                </a:lnTo>
                <a:lnTo>
                  <a:pt x="65938" y="0"/>
                </a:lnTo>
                <a:close/>
              </a:path>
            </a:pathLst>
          </a:custGeom>
          <a:solidFill>
            <a:srgbClr val="231F20"/>
          </a:solidFill>
        </p:spPr>
        <p:txBody>
          <a:bodyPr wrap="square" lIns="0" tIns="0" rIns="0" bIns="0" rtlCol="0"/>
          <a:lstStyle/>
          <a:p>
            <a:endParaRPr sz="2130"/>
          </a:p>
        </p:txBody>
      </p:sp>
      <p:sp>
        <p:nvSpPr>
          <p:cNvPr id="18" name="object 29">
            <a:extLst>
              <a:ext uri="{FF2B5EF4-FFF2-40B4-BE49-F238E27FC236}">
                <a16:creationId xmlns:a16="http://schemas.microsoft.com/office/drawing/2014/main" id="{3E5CF13E-FD09-4A2E-AE96-D55A196547DC}"/>
              </a:ext>
            </a:extLst>
          </p:cNvPr>
          <p:cNvSpPr/>
          <p:nvPr/>
        </p:nvSpPr>
        <p:spPr>
          <a:xfrm>
            <a:off x="4900162" y="5775127"/>
            <a:ext cx="69455" cy="191002"/>
          </a:xfrm>
          <a:custGeom>
            <a:avLst/>
            <a:gdLst/>
            <a:ahLst/>
            <a:cxnLst/>
            <a:rect l="l" t="t" r="r" b="b"/>
            <a:pathLst>
              <a:path w="66039" h="181610">
                <a:moveTo>
                  <a:pt x="65938" y="0"/>
                </a:moveTo>
                <a:lnTo>
                  <a:pt x="0" y="0"/>
                </a:lnTo>
                <a:lnTo>
                  <a:pt x="0" y="181368"/>
                </a:lnTo>
                <a:lnTo>
                  <a:pt x="65938" y="181368"/>
                </a:lnTo>
                <a:lnTo>
                  <a:pt x="65938" y="0"/>
                </a:lnTo>
                <a:close/>
              </a:path>
            </a:pathLst>
          </a:custGeom>
          <a:solidFill>
            <a:srgbClr val="231F20"/>
          </a:solidFill>
        </p:spPr>
        <p:txBody>
          <a:bodyPr wrap="square" lIns="0" tIns="0" rIns="0" bIns="0" rtlCol="0"/>
          <a:lstStyle/>
          <a:p>
            <a:endParaRPr sz="2130"/>
          </a:p>
        </p:txBody>
      </p:sp>
      <p:sp>
        <p:nvSpPr>
          <p:cNvPr id="19" name="object 30">
            <a:extLst>
              <a:ext uri="{FF2B5EF4-FFF2-40B4-BE49-F238E27FC236}">
                <a16:creationId xmlns:a16="http://schemas.microsoft.com/office/drawing/2014/main" id="{7931679E-D666-41DC-98C5-47E759A826EA}"/>
              </a:ext>
            </a:extLst>
          </p:cNvPr>
          <p:cNvSpPr/>
          <p:nvPr/>
        </p:nvSpPr>
        <p:spPr>
          <a:xfrm>
            <a:off x="5154490" y="5775127"/>
            <a:ext cx="566996" cy="191002"/>
          </a:xfrm>
          <a:custGeom>
            <a:avLst/>
            <a:gdLst/>
            <a:ahLst/>
            <a:cxnLst/>
            <a:rect l="l" t="t" r="r" b="b"/>
            <a:pathLst>
              <a:path w="539114" h="181610">
                <a:moveTo>
                  <a:pt x="538645" y="0"/>
                </a:moveTo>
                <a:lnTo>
                  <a:pt x="0" y="0"/>
                </a:lnTo>
                <a:lnTo>
                  <a:pt x="0" y="181368"/>
                </a:lnTo>
                <a:lnTo>
                  <a:pt x="538645" y="181368"/>
                </a:lnTo>
                <a:lnTo>
                  <a:pt x="538645" y="0"/>
                </a:lnTo>
                <a:close/>
              </a:path>
            </a:pathLst>
          </a:custGeom>
          <a:solidFill>
            <a:srgbClr val="231F20"/>
          </a:solidFill>
        </p:spPr>
        <p:txBody>
          <a:bodyPr wrap="square" lIns="0" tIns="0" rIns="0" bIns="0" rtlCol="0"/>
          <a:lstStyle/>
          <a:p>
            <a:endParaRPr sz="2130"/>
          </a:p>
        </p:txBody>
      </p:sp>
      <p:sp>
        <p:nvSpPr>
          <p:cNvPr id="20" name="object 31">
            <a:extLst>
              <a:ext uri="{FF2B5EF4-FFF2-40B4-BE49-F238E27FC236}">
                <a16:creationId xmlns:a16="http://schemas.microsoft.com/office/drawing/2014/main" id="{06AAB6EC-DCA6-467A-955C-C59EEC34967C}"/>
              </a:ext>
            </a:extLst>
          </p:cNvPr>
          <p:cNvSpPr/>
          <p:nvPr/>
        </p:nvSpPr>
        <p:spPr>
          <a:xfrm>
            <a:off x="5905970" y="5775127"/>
            <a:ext cx="69455" cy="191002"/>
          </a:xfrm>
          <a:custGeom>
            <a:avLst/>
            <a:gdLst/>
            <a:ahLst/>
            <a:cxnLst/>
            <a:rect l="l" t="t" r="r" b="b"/>
            <a:pathLst>
              <a:path w="66039" h="181610">
                <a:moveTo>
                  <a:pt x="65963" y="0"/>
                </a:moveTo>
                <a:lnTo>
                  <a:pt x="0" y="0"/>
                </a:lnTo>
                <a:lnTo>
                  <a:pt x="0" y="181368"/>
                </a:lnTo>
                <a:lnTo>
                  <a:pt x="65963" y="181368"/>
                </a:lnTo>
                <a:lnTo>
                  <a:pt x="65963" y="0"/>
                </a:lnTo>
                <a:close/>
              </a:path>
            </a:pathLst>
          </a:custGeom>
          <a:solidFill>
            <a:srgbClr val="231F20"/>
          </a:solidFill>
        </p:spPr>
        <p:txBody>
          <a:bodyPr wrap="square" lIns="0" tIns="0" rIns="0" bIns="0" rtlCol="0"/>
          <a:lstStyle/>
          <a:p>
            <a:endParaRPr sz="2130"/>
          </a:p>
        </p:txBody>
      </p:sp>
      <p:sp>
        <p:nvSpPr>
          <p:cNvPr id="21" name="object 32">
            <a:extLst>
              <a:ext uri="{FF2B5EF4-FFF2-40B4-BE49-F238E27FC236}">
                <a16:creationId xmlns:a16="http://schemas.microsoft.com/office/drawing/2014/main" id="{6DA84DB4-A87F-43E0-B0F6-CF17DF30A123}"/>
              </a:ext>
            </a:extLst>
          </p:cNvPr>
          <p:cNvSpPr/>
          <p:nvPr/>
        </p:nvSpPr>
        <p:spPr>
          <a:xfrm>
            <a:off x="6178489" y="5775127"/>
            <a:ext cx="69455" cy="191002"/>
          </a:xfrm>
          <a:custGeom>
            <a:avLst/>
            <a:gdLst/>
            <a:ahLst/>
            <a:cxnLst/>
            <a:rect l="l" t="t" r="r" b="b"/>
            <a:pathLst>
              <a:path w="66039" h="181610">
                <a:moveTo>
                  <a:pt x="65951" y="0"/>
                </a:moveTo>
                <a:lnTo>
                  <a:pt x="0" y="0"/>
                </a:lnTo>
                <a:lnTo>
                  <a:pt x="0" y="181368"/>
                </a:lnTo>
                <a:lnTo>
                  <a:pt x="65951" y="181368"/>
                </a:lnTo>
                <a:lnTo>
                  <a:pt x="65951" y="0"/>
                </a:lnTo>
                <a:close/>
              </a:path>
            </a:pathLst>
          </a:custGeom>
          <a:solidFill>
            <a:srgbClr val="231F20"/>
          </a:solidFill>
        </p:spPr>
        <p:txBody>
          <a:bodyPr wrap="square" lIns="0" tIns="0" rIns="0" bIns="0" rtlCol="0"/>
          <a:lstStyle/>
          <a:p>
            <a:endParaRPr sz="2130"/>
          </a:p>
        </p:txBody>
      </p:sp>
      <p:sp>
        <p:nvSpPr>
          <p:cNvPr id="22" name="object 33">
            <a:extLst>
              <a:ext uri="{FF2B5EF4-FFF2-40B4-BE49-F238E27FC236}">
                <a16:creationId xmlns:a16="http://schemas.microsoft.com/office/drawing/2014/main" id="{64DFA82B-02D8-4EE2-93BF-310C96C26FA4}"/>
              </a:ext>
            </a:extLst>
          </p:cNvPr>
          <p:cNvSpPr/>
          <p:nvPr/>
        </p:nvSpPr>
        <p:spPr>
          <a:xfrm>
            <a:off x="6432803" y="5775127"/>
            <a:ext cx="140914" cy="191002"/>
          </a:xfrm>
          <a:custGeom>
            <a:avLst/>
            <a:gdLst/>
            <a:ahLst/>
            <a:cxnLst/>
            <a:rect l="l" t="t" r="r" b="b"/>
            <a:pathLst>
              <a:path w="133985" h="181610">
                <a:moveTo>
                  <a:pt x="133870" y="0"/>
                </a:moveTo>
                <a:lnTo>
                  <a:pt x="0" y="0"/>
                </a:lnTo>
                <a:lnTo>
                  <a:pt x="0" y="181368"/>
                </a:lnTo>
                <a:lnTo>
                  <a:pt x="133870" y="181368"/>
                </a:lnTo>
                <a:lnTo>
                  <a:pt x="133870" y="0"/>
                </a:lnTo>
                <a:close/>
              </a:path>
            </a:pathLst>
          </a:custGeom>
          <a:solidFill>
            <a:srgbClr val="231F20"/>
          </a:solidFill>
        </p:spPr>
        <p:txBody>
          <a:bodyPr wrap="square" lIns="0" tIns="0" rIns="0" bIns="0" rtlCol="0"/>
          <a:lstStyle/>
          <a:p>
            <a:endParaRPr sz="2130"/>
          </a:p>
        </p:txBody>
      </p:sp>
      <p:sp>
        <p:nvSpPr>
          <p:cNvPr id="23" name="object 34">
            <a:extLst>
              <a:ext uri="{FF2B5EF4-FFF2-40B4-BE49-F238E27FC236}">
                <a16:creationId xmlns:a16="http://schemas.microsoft.com/office/drawing/2014/main" id="{B6D9CF19-9E50-4C0A-AD41-BF18EFDF7F14}"/>
              </a:ext>
            </a:extLst>
          </p:cNvPr>
          <p:cNvSpPr/>
          <p:nvPr/>
        </p:nvSpPr>
        <p:spPr>
          <a:xfrm>
            <a:off x="4878271" y="4635059"/>
            <a:ext cx="1119299" cy="550968"/>
          </a:xfrm>
          <a:custGeom>
            <a:avLst/>
            <a:gdLst/>
            <a:ahLst/>
            <a:cxnLst/>
            <a:rect l="l" t="t" r="r" b="b"/>
            <a:pathLst>
              <a:path w="1064260" h="523875">
                <a:moveTo>
                  <a:pt x="531964" y="0"/>
                </a:moveTo>
                <a:lnTo>
                  <a:pt x="0" y="523671"/>
                </a:lnTo>
                <a:lnTo>
                  <a:pt x="144729" y="523671"/>
                </a:lnTo>
                <a:lnTo>
                  <a:pt x="531964" y="142468"/>
                </a:lnTo>
                <a:lnTo>
                  <a:pt x="676689" y="142468"/>
                </a:lnTo>
                <a:lnTo>
                  <a:pt x="531964" y="0"/>
                </a:lnTo>
                <a:close/>
              </a:path>
              <a:path w="1064260" h="523875">
                <a:moveTo>
                  <a:pt x="676689" y="142468"/>
                </a:moveTo>
                <a:lnTo>
                  <a:pt x="531964" y="142468"/>
                </a:lnTo>
                <a:lnTo>
                  <a:pt x="919200" y="523671"/>
                </a:lnTo>
                <a:lnTo>
                  <a:pt x="1063929" y="523671"/>
                </a:lnTo>
                <a:lnTo>
                  <a:pt x="676689" y="142468"/>
                </a:lnTo>
                <a:close/>
              </a:path>
            </a:pathLst>
          </a:custGeom>
          <a:solidFill>
            <a:srgbClr val="231F20"/>
          </a:solidFill>
        </p:spPr>
        <p:txBody>
          <a:bodyPr wrap="square" lIns="0" tIns="0" rIns="0" bIns="0" rtlCol="0"/>
          <a:lstStyle/>
          <a:p>
            <a:endParaRPr sz="2130"/>
          </a:p>
        </p:txBody>
      </p:sp>
      <p:sp>
        <p:nvSpPr>
          <p:cNvPr id="24" name="object 35">
            <a:extLst>
              <a:ext uri="{FF2B5EF4-FFF2-40B4-BE49-F238E27FC236}">
                <a16:creationId xmlns:a16="http://schemas.microsoft.com/office/drawing/2014/main" id="{F9DE524B-0E8B-422C-A9AE-03BF8CC9F7B8}"/>
              </a:ext>
            </a:extLst>
          </p:cNvPr>
          <p:cNvSpPr/>
          <p:nvPr/>
        </p:nvSpPr>
        <p:spPr>
          <a:xfrm>
            <a:off x="5030471" y="4832218"/>
            <a:ext cx="814764" cy="707242"/>
          </a:xfrm>
          <a:custGeom>
            <a:avLst/>
            <a:gdLst/>
            <a:ahLst/>
            <a:cxnLst/>
            <a:rect l="l" t="t" r="r" b="b"/>
            <a:pathLst>
              <a:path w="774700" h="672464">
                <a:moveTo>
                  <a:pt x="387235" y="0"/>
                </a:moveTo>
                <a:lnTo>
                  <a:pt x="0" y="381203"/>
                </a:lnTo>
                <a:lnTo>
                  <a:pt x="3251" y="381203"/>
                </a:lnTo>
                <a:lnTo>
                  <a:pt x="3251" y="672464"/>
                </a:lnTo>
                <a:lnTo>
                  <a:pt x="771182" y="672464"/>
                </a:lnTo>
                <a:lnTo>
                  <a:pt x="771182" y="582206"/>
                </a:lnTo>
                <a:lnTo>
                  <a:pt x="387235" y="582206"/>
                </a:lnTo>
                <a:lnTo>
                  <a:pt x="339677" y="575795"/>
                </a:lnTo>
                <a:lnTo>
                  <a:pt x="296905" y="557712"/>
                </a:lnTo>
                <a:lnTo>
                  <a:pt x="260642" y="529675"/>
                </a:lnTo>
                <a:lnTo>
                  <a:pt x="232608" y="493407"/>
                </a:lnTo>
                <a:lnTo>
                  <a:pt x="214525" y="450628"/>
                </a:lnTo>
                <a:lnTo>
                  <a:pt x="208114" y="403059"/>
                </a:lnTo>
                <a:lnTo>
                  <a:pt x="214525" y="355499"/>
                </a:lnTo>
                <a:lnTo>
                  <a:pt x="232608" y="312730"/>
                </a:lnTo>
                <a:lnTo>
                  <a:pt x="260642" y="276474"/>
                </a:lnTo>
                <a:lnTo>
                  <a:pt x="296905" y="248448"/>
                </a:lnTo>
                <a:lnTo>
                  <a:pt x="339677" y="230371"/>
                </a:lnTo>
                <a:lnTo>
                  <a:pt x="387235" y="223964"/>
                </a:lnTo>
                <a:lnTo>
                  <a:pt x="614744" y="223964"/>
                </a:lnTo>
                <a:lnTo>
                  <a:pt x="387235" y="0"/>
                </a:lnTo>
                <a:close/>
              </a:path>
              <a:path w="774700" h="672464">
                <a:moveTo>
                  <a:pt x="614744" y="223964"/>
                </a:moveTo>
                <a:lnTo>
                  <a:pt x="387235" y="223964"/>
                </a:lnTo>
                <a:lnTo>
                  <a:pt x="434799" y="230371"/>
                </a:lnTo>
                <a:lnTo>
                  <a:pt x="477574" y="248448"/>
                </a:lnTo>
                <a:lnTo>
                  <a:pt x="513840" y="276474"/>
                </a:lnTo>
                <a:lnTo>
                  <a:pt x="541875" y="312730"/>
                </a:lnTo>
                <a:lnTo>
                  <a:pt x="559958" y="355499"/>
                </a:lnTo>
                <a:lnTo>
                  <a:pt x="566369" y="403059"/>
                </a:lnTo>
                <a:lnTo>
                  <a:pt x="559958" y="450628"/>
                </a:lnTo>
                <a:lnTo>
                  <a:pt x="541875" y="493407"/>
                </a:lnTo>
                <a:lnTo>
                  <a:pt x="513840" y="529675"/>
                </a:lnTo>
                <a:lnTo>
                  <a:pt x="477574" y="557712"/>
                </a:lnTo>
                <a:lnTo>
                  <a:pt x="434799" y="575795"/>
                </a:lnTo>
                <a:lnTo>
                  <a:pt x="387235" y="582206"/>
                </a:lnTo>
                <a:lnTo>
                  <a:pt x="771182" y="582206"/>
                </a:lnTo>
                <a:lnTo>
                  <a:pt x="771182" y="381203"/>
                </a:lnTo>
                <a:lnTo>
                  <a:pt x="774471" y="381203"/>
                </a:lnTo>
                <a:lnTo>
                  <a:pt x="614744" y="223964"/>
                </a:lnTo>
                <a:close/>
              </a:path>
            </a:pathLst>
          </a:custGeom>
          <a:solidFill>
            <a:srgbClr val="231F20"/>
          </a:solidFill>
        </p:spPr>
        <p:txBody>
          <a:bodyPr wrap="square" lIns="0" tIns="0" rIns="0" bIns="0" rtlCol="0"/>
          <a:lstStyle/>
          <a:p>
            <a:endParaRPr sz="2130"/>
          </a:p>
        </p:txBody>
      </p:sp>
      <p:sp>
        <p:nvSpPr>
          <p:cNvPr id="25" name="object 36">
            <a:extLst>
              <a:ext uri="{FF2B5EF4-FFF2-40B4-BE49-F238E27FC236}">
                <a16:creationId xmlns:a16="http://schemas.microsoft.com/office/drawing/2014/main" id="{434947E0-CD5E-40E5-8145-8405EA190397}"/>
              </a:ext>
            </a:extLst>
          </p:cNvPr>
          <p:cNvSpPr/>
          <p:nvPr/>
        </p:nvSpPr>
        <p:spPr>
          <a:xfrm>
            <a:off x="5267809" y="5086198"/>
            <a:ext cx="339930" cy="339930"/>
          </a:xfrm>
          <a:custGeom>
            <a:avLst/>
            <a:gdLst/>
            <a:ahLst/>
            <a:cxnLst/>
            <a:rect l="l" t="t" r="r" b="b"/>
            <a:pathLst>
              <a:path w="323214" h="323214">
                <a:moveTo>
                  <a:pt x="161582" y="0"/>
                </a:moveTo>
                <a:lnTo>
                  <a:pt x="118674" y="5782"/>
                </a:lnTo>
                <a:lnTo>
                  <a:pt x="80089" y="22095"/>
                </a:lnTo>
                <a:lnTo>
                  <a:pt x="47377" y="47383"/>
                </a:lnTo>
                <a:lnTo>
                  <a:pt x="22090" y="80092"/>
                </a:lnTo>
                <a:lnTo>
                  <a:pt x="5781" y="118668"/>
                </a:lnTo>
                <a:lnTo>
                  <a:pt x="0" y="161556"/>
                </a:lnTo>
                <a:lnTo>
                  <a:pt x="5781" y="204455"/>
                </a:lnTo>
                <a:lnTo>
                  <a:pt x="22090" y="243038"/>
                </a:lnTo>
                <a:lnTo>
                  <a:pt x="47377" y="275751"/>
                </a:lnTo>
                <a:lnTo>
                  <a:pt x="80089" y="301042"/>
                </a:lnTo>
                <a:lnTo>
                  <a:pt x="118674" y="317355"/>
                </a:lnTo>
                <a:lnTo>
                  <a:pt x="161582" y="323138"/>
                </a:lnTo>
                <a:lnTo>
                  <a:pt x="204472" y="317355"/>
                </a:lnTo>
                <a:lnTo>
                  <a:pt x="230140" y="306501"/>
                </a:lnTo>
                <a:lnTo>
                  <a:pt x="161582" y="306501"/>
                </a:lnTo>
                <a:lnTo>
                  <a:pt x="115779" y="299113"/>
                </a:lnTo>
                <a:lnTo>
                  <a:pt x="76004" y="278538"/>
                </a:lnTo>
                <a:lnTo>
                  <a:pt x="44640" y="247163"/>
                </a:lnTo>
                <a:lnTo>
                  <a:pt x="24073" y="207374"/>
                </a:lnTo>
                <a:lnTo>
                  <a:pt x="16687" y="161556"/>
                </a:lnTo>
                <a:lnTo>
                  <a:pt x="24073" y="115778"/>
                </a:lnTo>
                <a:lnTo>
                  <a:pt x="44640" y="76018"/>
                </a:lnTo>
                <a:lnTo>
                  <a:pt x="76004" y="44662"/>
                </a:lnTo>
                <a:lnTo>
                  <a:pt x="115779" y="24098"/>
                </a:lnTo>
                <a:lnTo>
                  <a:pt x="161582" y="16713"/>
                </a:lnTo>
                <a:lnTo>
                  <a:pt x="230322" y="16713"/>
                </a:lnTo>
                <a:lnTo>
                  <a:pt x="204472" y="5782"/>
                </a:lnTo>
                <a:lnTo>
                  <a:pt x="161582" y="0"/>
                </a:lnTo>
                <a:close/>
              </a:path>
              <a:path w="323214" h="323214">
                <a:moveTo>
                  <a:pt x="230322" y="16713"/>
                </a:moveTo>
                <a:lnTo>
                  <a:pt x="161582" y="16713"/>
                </a:lnTo>
                <a:lnTo>
                  <a:pt x="207372" y="24098"/>
                </a:lnTo>
                <a:lnTo>
                  <a:pt x="247140" y="44662"/>
                </a:lnTo>
                <a:lnTo>
                  <a:pt x="278500" y="76018"/>
                </a:lnTo>
                <a:lnTo>
                  <a:pt x="299065" y="115778"/>
                </a:lnTo>
                <a:lnTo>
                  <a:pt x="306451" y="161556"/>
                </a:lnTo>
                <a:lnTo>
                  <a:pt x="299065" y="207374"/>
                </a:lnTo>
                <a:lnTo>
                  <a:pt x="278500" y="247163"/>
                </a:lnTo>
                <a:lnTo>
                  <a:pt x="247140" y="278538"/>
                </a:lnTo>
                <a:lnTo>
                  <a:pt x="207372" y="299113"/>
                </a:lnTo>
                <a:lnTo>
                  <a:pt x="161582" y="306501"/>
                </a:lnTo>
                <a:lnTo>
                  <a:pt x="230140" y="306501"/>
                </a:lnTo>
                <a:lnTo>
                  <a:pt x="275767" y="275751"/>
                </a:lnTo>
                <a:lnTo>
                  <a:pt x="301061" y="243038"/>
                </a:lnTo>
                <a:lnTo>
                  <a:pt x="317379" y="204455"/>
                </a:lnTo>
                <a:lnTo>
                  <a:pt x="323164" y="161556"/>
                </a:lnTo>
                <a:lnTo>
                  <a:pt x="317379" y="118668"/>
                </a:lnTo>
                <a:lnTo>
                  <a:pt x="301061" y="80092"/>
                </a:lnTo>
                <a:lnTo>
                  <a:pt x="275767" y="47383"/>
                </a:lnTo>
                <a:lnTo>
                  <a:pt x="243052" y="22095"/>
                </a:lnTo>
                <a:lnTo>
                  <a:pt x="230322" y="16713"/>
                </a:lnTo>
                <a:close/>
              </a:path>
            </a:pathLst>
          </a:custGeom>
          <a:solidFill>
            <a:srgbClr val="231F20"/>
          </a:solidFill>
        </p:spPr>
        <p:txBody>
          <a:bodyPr wrap="square" lIns="0" tIns="0" rIns="0" bIns="0" rtlCol="0"/>
          <a:lstStyle/>
          <a:p>
            <a:endParaRPr sz="2130"/>
          </a:p>
        </p:txBody>
      </p:sp>
      <p:sp>
        <p:nvSpPr>
          <p:cNvPr id="26" name="object 37">
            <a:extLst>
              <a:ext uri="{FF2B5EF4-FFF2-40B4-BE49-F238E27FC236}">
                <a16:creationId xmlns:a16="http://schemas.microsoft.com/office/drawing/2014/main" id="{386D001A-1347-4FCC-A9E4-B1C77C3E9E6C}"/>
              </a:ext>
            </a:extLst>
          </p:cNvPr>
          <p:cNvSpPr/>
          <p:nvPr/>
        </p:nvSpPr>
        <p:spPr>
          <a:xfrm>
            <a:off x="5428491" y="5119229"/>
            <a:ext cx="99508" cy="221055"/>
          </a:xfrm>
          <a:custGeom>
            <a:avLst/>
            <a:gdLst/>
            <a:ahLst/>
            <a:cxnLst/>
            <a:rect l="l" t="t" r="r" b="b"/>
            <a:pathLst>
              <a:path w="94614" h="210185">
                <a:moveTo>
                  <a:pt x="13627" y="0"/>
                </a:moveTo>
                <a:lnTo>
                  <a:pt x="3949" y="0"/>
                </a:lnTo>
                <a:lnTo>
                  <a:pt x="0" y="3949"/>
                </a:lnTo>
                <a:lnTo>
                  <a:pt x="0" y="136728"/>
                </a:lnTo>
                <a:lnTo>
                  <a:pt x="1206" y="139115"/>
                </a:lnTo>
                <a:lnTo>
                  <a:pt x="3060" y="140715"/>
                </a:lnTo>
                <a:lnTo>
                  <a:pt x="3441" y="141223"/>
                </a:lnTo>
                <a:lnTo>
                  <a:pt x="3886" y="141693"/>
                </a:lnTo>
                <a:lnTo>
                  <a:pt x="80517" y="208978"/>
                </a:lnTo>
                <a:lnTo>
                  <a:pt x="82588" y="209676"/>
                </a:lnTo>
                <a:lnTo>
                  <a:pt x="87058" y="209676"/>
                </a:lnTo>
                <a:lnTo>
                  <a:pt x="89496" y="208661"/>
                </a:lnTo>
                <a:lnTo>
                  <a:pt x="91236" y="206705"/>
                </a:lnTo>
                <a:lnTo>
                  <a:pt x="94437" y="203047"/>
                </a:lnTo>
                <a:lnTo>
                  <a:pt x="94056" y="197510"/>
                </a:lnTo>
                <a:lnTo>
                  <a:pt x="17576" y="130340"/>
                </a:lnTo>
                <a:lnTo>
                  <a:pt x="17576" y="3949"/>
                </a:lnTo>
                <a:lnTo>
                  <a:pt x="13627" y="0"/>
                </a:lnTo>
                <a:close/>
              </a:path>
            </a:pathLst>
          </a:custGeom>
          <a:solidFill>
            <a:srgbClr val="231F20"/>
          </a:solidFill>
        </p:spPr>
        <p:txBody>
          <a:bodyPr wrap="square" lIns="0" tIns="0" rIns="0" bIns="0" rtlCol="0"/>
          <a:lstStyle/>
          <a:p>
            <a:endParaRPr sz="2130"/>
          </a:p>
        </p:txBody>
      </p:sp>
      <p:sp>
        <p:nvSpPr>
          <p:cNvPr id="27" name="object 38">
            <a:extLst>
              <a:ext uri="{FF2B5EF4-FFF2-40B4-BE49-F238E27FC236}">
                <a16:creationId xmlns:a16="http://schemas.microsoft.com/office/drawing/2014/main" id="{40C57570-04DF-408C-931C-F224C407BC86}"/>
              </a:ext>
            </a:extLst>
          </p:cNvPr>
          <p:cNvSpPr/>
          <p:nvPr/>
        </p:nvSpPr>
        <p:spPr>
          <a:xfrm>
            <a:off x="5550479" y="5247400"/>
            <a:ext cx="27380" cy="27380"/>
          </a:xfrm>
          <a:custGeom>
            <a:avLst/>
            <a:gdLst/>
            <a:ahLst/>
            <a:cxnLst/>
            <a:rect l="l" t="t" r="r" b="b"/>
            <a:pathLst>
              <a:path w="26035" h="26035">
                <a:moveTo>
                  <a:pt x="19799" y="0"/>
                </a:moveTo>
                <a:lnTo>
                  <a:pt x="5740" y="0"/>
                </a:lnTo>
                <a:lnTo>
                  <a:pt x="0" y="5715"/>
                </a:lnTo>
                <a:lnTo>
                  <a:pt x="0" y="19837"/>
                </a:lnTo>
                <a:lnTo>
                  <a:pt x="5740" y="25527"/>
                </a:lnTo>
                <a:lnTo>
                  <a:pt x="19799" y="25527"/>
                </a:lnTo>
                <a:lnTo>
                  <a:pt x="25539" y="19837"/>
                </a:lnTo>
                <a:lnTo>
                  <a:pt x="25539" y="5715"/>
                </a:lnTo>
                <a:lnTo>
                  <a:pt x="19799" y="0"/>
                </a:lnTo>
                <a:close/>
              </a:path>
            </a:pathLst>
          </a:custGeom>
          <a:solidFill>
            <a:srgbClr val="231F20"/>
          </a:solidFill>
        </p:spPr>
        <p:txBody>
          <a:bodyPr wrap="square" lIns="0" tIns="0" rIns="0" bIns="0" rtlCol="0"/>
          <a:lstStyle/>
          <a:p>
            <a:endParaRPr sz="2130"/>
          </a:p>
        </p:txBody>
      </p:sp>
      <p:sp>
        <p:nvSpPr>
          <p:cNvPr id="28" name="object 39">
            <a:extLst>
              <a:ext uri="{FF2B5EF4-FFF2-40B4-BE49-F238E27FC236}">
                <a16:creationId xmlns:a16="http://schemas.microsoft.com/office/drawing/2014/main" id="{CA84AD4F-DCB8-4994-8520-9F4B65BD9CC1}"/>
              </a:ext>
            </a:extLst>
          </p:cNvPr>
          <p:cNvSpPr/>
          <p:nvPr/>
        </p:nvSpPr>
        <p:spPr>
          <a:xfrm>
            <a:off x="5428491" y="5365328"/>
            <a:ext cx="27380" cy="27380"/>
          </a:xfrm>
          <a:custGeom>
            <a:avLst/>
            <a:gdLst/>
            <a:ahLst/>
            <a:cxnLst/>
            <a:rect l="l" t="t" r="r" b="b"/>
            <a:pathLst>
              <a:path w="26035" h="26035">
                <a:moveTo>
                  <a:pt x="19850" y="0"/>
                </a:moveTo>
                <a:lnTo>
                  <a:pt x="5714" y="0"/>
                </a:lnTo>
                <a:lnTo>
                  <a:pt x="0" y="5714"/>
                </a:lnTo>
                <a:lnTo>
                  <a:pt x="0" y="19811"/>
                </a:lnTo>
                <a:lnTo>
                  <a:pt x="5714" y="25526"/>
                </a:lnTo>
                <a:lnTo>
                  <a:pt x="19850" y="25526"/>
                </a:lnTo>
                <a:lnTo>
                  <a:pt x="25539" y="19811"/>
                </a:lnTo>
                <a:lnTo>
                  <a:pt x="25539" y="5714"/>
                </a:lnTo>
                <a:lnTo>
                  <a:pt x="19850" y="0"/>
                </a:lnTo>
                <a:close/>
              </a:path>
            </a:pathLst>
          </a:custGeom>
          <a:solidFill>
            <a:srgbClr val="231F20"/>
          </a:solidFill>
        </p:spPr>
        <p:txBody>
          <a:bodyPr wrap="square" lIns="0" tIns="0" rIns="0" bIns="0" rtlCol="0"/>
          <a:lstStyle/>
          <a:p>
            <a:endParaRPr sz="2130"/>
          </a:p>
        </p:txBody>
      </p:sp>
      <p:sp>
        <p:nvSpPr>
          <p:cNvPr id="29" name="object 40">
            <a:extLst>
              <a:ext uri="{FF2B5EF4-FFF2-40B4-BE49-F238E27FC236}">
                <a16:creationId xmlns:a16="http://schemas.microsoft.com/office/drawing/2014/main" id="{D0D5FB5A-8EB6-47C3-B1FE-720D572B1E13}"/>
              </a:ext>
            </a:extLst>
          </p:cNvPr>
          <p:cNvSpPr/>
          <p:nvPr/>
        </p:nvSpPr>
        <p:spPr>
          <a:xfrm>
            <a:off x="5298115" y="5247400"/>
            <a:ext cx="27380" cy="27380"/>
          </a:xfrm>
          <a:custGeom>
            <a:avLst/>
            <a:gdLst/>
            <a:ahLst/>
            <a:cxnLst/>
            <a:rect l="l" t="t" r="r" b="b"/>
            <a:pathLst>
              <a:path w="26035" h="26035">
                <a:moveTo>
                  <a:pt x="19824" y="0"/>
                </a:moveTo>
                <a:lnTo>
                  <a:pt x="5702" y="0"/>
                </a:lnTo>
                <a:lnTo>
                  <a:pt x="0" y="5715"/>
                </a:lnTo>
                <a:lnTo>
                  <a:pt x="0" y="19837"/>
                </a:lnTo>
                <a:lnTo>
                  <a:pt x="5702" y="25527"/>
                </a:lnTo>
                <a:lnTo>
                  <a:pt x="19824" y="25527"/>
                </a:lnTo>
                <a:lnTo>
                  <a:pt x="25552" y="19837"/>
                </a:lnTo>
                <a:lnTo>
                  <a:pt x="25552" y="5715"/>
                </a:lnTo>
                <a:lnTo>
                  <a:pt x="19824" y="0"/>
                </a:lnTo>
                <a:close/>
              </a:path>
            </a:pathLst>
          </a:custGeom>
          <a:solidFill>
            <a:srgbClr val="231F20"/>
          </a:solidFill>
        </p:spPr>
        <p:txBody>
          <a:bodyPr wrap="square" lIns="0" tIns="0" rIns="0" bIns="0" rtlCol="0"/>
          <a:lstStyle/>
          <a:p>
            <a:endParaRPr sz="2130"/>
          </a:p>
        </p:txBody>
      </p:sp>
      <p:sp>
        <p:nvSpPr>
          <p:cNvPr id="30" name="object 41">
            <a:extLst>
              <a:ext uri="{FF2B5EF4-FFF2-40B4-BE49-F238E27FC236}">
                <a16:creationId xmlns:a16="http://schemas.microsoft.com/office/drawing/2014/main" id="{1D8FA0D1-AC82-4559-91E9-E8163A12F357}"/>
              </a:ext>
            </a:extLst>
          </p:cNvPr>
          <p:cNvSpPr/>
          <p:nvPr/>
        </p:nvSpPr>
        <p:spPr>
          <a:xfrm>
            <a:off x="6117447" y="5030665"/>
            <a:ext cx="441441" cy="357294"/>
          </a:xfrm>
          <a:custGeom>
            <a:avLst/>
            <a:gdLst/>
            <a:ahLst/>
            <a:cxnLst/>
            <a:rect l="l" t="t" r="r" b="b"/>
            <a:pathLst>
              <a:path w="419735" h="339725">
                <a:moveTo>
                  <a:pt x="366035" y="202831"/>
                </a:moveTo>
                <a:lnTo>
                  <a:pt x="91505" y="202831"/>
                </a:lnTo>
                <a:lnTo>
                  <a:pt x="120672" y="214694"/>
                </a:lnTo>
                <a:lnTo>
                  <a:pt x="152380" y="239805"/>
                </a:lnTo>
                <a:lnTo>
                  <a:pt x="188404" y="275178"/>
                </a:lnTo>
                <a:lnTo>
                  <a:pt x="222027" y="305282"/>
                </a:lnTo>
                <a:lnTo>
                  <a:pt x="256156" y="326980"/>
                </a:lnTo>
                <a:lnTo>
                  <a:pt x="324226" y="339526"/>
                </a:lnTo>
                <a:lnTo>
                  <a:pt x="357314" y="327560"/>
                </a:lnTo>
                <a:lnTo>
                  <a:pt x="389203" y="301559"/>
                </a:lnTo>
                <a:lnTo>
                  <a:pt x="412567" y="269567"/>
                </a:lnTo>
                <a:lnTo>
                  <a:pt x="392144" y="269567"/>
                </a:lnTo>
                <a:lnTo>
                  <a:pt x="355350" y="269235"/>
                </a:lnTo>
                <a:lnTo>
                  <a:pt x="318478" y="259245"/>
                </a:lnTo>
                <a:lnTo>
                  <a:pt x="290918" y="239720"/>
                </a:lnTo>
                <a:lnTo>
                  <a:pt x="317387" y="231518"/>
                </a:lnTo>
                <a:lnTo>
                  <a:pt x="353545" y="216330"/>
                </a:lnTo>
                <a:lnTo>
                  <a:pt x="366035" y="202831"/>
                </a:lnTo>
                <a:close/>
              </a:path>
              <a:path w="419735" h="339725">
                <a:moveTo>
                  <a:pt x="89989" y="0"/>
                </a:moveTo>
                <a:lnTo>
                  <a:pt x="61592" y="4371"/>
                </a:lnTo>
                <a:lnTo>
                  <a:pt x="32187" y="27961"/>
                </a:lnTo>
                <a:lnTo>
                  <a:pt x="0" y="73756"/>
                </a:lnTo>
                <a:lnTo>
                  <a:pt x="1511" y="276588"/>
                </a:lnTo>
                <a:lnTo>
                  <a:pt x="33698" y="230793"/>
                </a:lnTo>
                <a:lnTo>
                  <a:pt x="63105" y="207202"/>
                </a:lnTo>
                <a:lnTo>
                  <a:pt x="91505" y="202831"/>
                </a:lnTo>
                <a:lnTo>
                  <a:pt x="366035" y="202831"/>
                </a:lnTo>
                <a:lnTo>
                  <a:pt x="384498" y="182877"/>
                </a:lnTo>
                <a:lnTo>
                  <a:pt x="387934" y="162931"/>
                </a:lnTo>
                <a:lnTo>
                  <a:pt x="322746" y="162931"/>
                </a:lnTo>
                <a:lnTo>
                  <a:pt x="289983" y="157637"/>
                </a:lnTo>
                <a:lnTo>
                  <a:pt x="257470" y="138671"/>
                </a:lnTo>
                <a:lnTo>
                  <a:pt x="223622" y="109189"/>
                </a:lnTo>
                <a:lnTo>
                  <a:pt x="186855" y="72347"/>
                </a:lnTo>
                <a:lnTo>
                  <a:pt x="150847" y="36973"/>
                </a:lnTo>
                <a:lnTo>
                  <a:pt x="119149" y="11862"/>
                </a:lnTo>
                <a:lnTo>
                  <a:pt x="89989" y="0"/>
                </a:lnTo>
                <a:close/>
              </a:path>
              <a:path w="419735" h="339725">
                <a:moveTo>
                  <a:pt x="419468" y="260116"/>
                </a:moveTo>
                <a:lnTo>
                  <a:pt x="392144" y="269567"/>
                </a:lnTo>
                <a:lnTo>
                  <a:pt x="412567" y="269567"/>
                </a:lnTo>
                <a:lnTo>
                  <a:pt x="419468" y="260116"/>
                </a:lnTo>
                <a:close/>
              </a:path>
              <a:path w="419735" h="339725">
                <a:moveTo>
                  <a:pt x="395350" y="119883"/>
                </a:moveTo>
                <a:lnTo>
                  <a:pt x="357340" y="151398"/>
                </a:lnTo>
                <a:lnTo>
                  <a:pt x="322746" y="162931"/>
                </a:lnTo>
                <a:lnTo>
                  <a:pt x="387934" y="162931"/>
                </a:lnTo>
                <a:lnTo>
                  <a:pt x="395350" y="119883"/>
                </a:lnTo>
                <a:close/>
              </a:path>
            </a:pathLst>
          </a:custGeom>
          <a:solidFill>
            <a:srgbClr val="231F20"/>
          </a:solidFill>
        </p:spPr>
        <p:txBody>
          <a:bodyPr wrap="square" lIns="0" tIns="0" rIns="0" bIns="0" rtlCol="0"/>
          <a:lstStyle/>
          <a:p>
            <a:endParaRPr sz="2130"/>
          </a:p>
        </p:txBody>
      </p:sp>
      <p:sp>
        <p:nvSpPr>
          <p:cNvPr id="31" name="object 42">
            <a:extLst>
              <a:ext uri="{FF2B5EF4-FFF2-40B4-BE49-F238E27FC236}">
                <a16:creationId xmlns:a16="http://schemas.microsoft.com/office/drawing/2014/main" id="{28C81534-8B5E-40F7-B54F-7A73D3EADB1E}"/>
              </a:ext>
            </a:extLst>
          </p:cNvPr>
          <p:cNvSpPr/>
          <p:nvPr/>
        </p:nvSpPr>
        <p:spPr>
          <a:xfrm>
            <a:off x="6097052" y="5076288"/>
            <a:ext cx="0" cy="573674"/>
          </a:xfrm>
          <a:custGeom>
            <a:avLst/>
            <a:gdLst/>
            <a:ahLst/>
            <a:cxnLst/>
            <a:rect l="l" t="t" r="r" b="b"/>
            <a:pathLst>
              <a:path h="545464">
                <a:moveTo>
                  <a:pt x="0" y="0"/>
                </a:moveTo>
                <a:lnTo>
                  <a:pt x="0" y="544982"/>
                </a:lnTo>
              </a:path>
            </a:pathLst>
          </a:custGeom>
          <a:ln w="21386">
            <a:solidFill>
              <a:srgbClr val="231F20"/>
            </a:solidFill>
          </a:ln>
        </p:spPr>
        <p:txBody>
          <a:bodyPr wrap="square" lIns="0" tIns="0" rIns="0" bIns="0" rtlCol="0"/>
          <a:lstStyle/>
          <a:p>
            <a:endParaRPr sz="2130"/>
          </a:p>
        </p:txBody>
      </p:sp>
      <p:sp>
        <p:nvSpPr>
          <p:cNvPr id="32" name="object 43">
            <a:extLst>
              <a:ext uri="{FF2B5EF4-FFF2-40B4-BE49-F238E27FC236}">
                <a16:creationId xmlns:a16="http://schemas.microsoft.com/office/drawing/2014/main" id="{52E833FB-8348-4043-86EF-F8D1F62F8673}"/>
              </a:ext>
            </a:extLst>
          </p:cNvPr>
          <p:cNvSpPr/>
          <p:nvPr/>
        </p:nvSpPr>
        <p:spPr>
          <a:xfrm>
            <a:off x="6074945" y="5038976"/>
            <a:ext cx="40070" cy="40070"/>
          </a:xfrm>
          <a:custGeom>
            <a:avLst/>
            <a:gdLst/>
            <a:ahLst/>
            <a:cxnLst/>
            <a:rect l="l" t="t" r="r" b="b"/>
            <a:pathLst>
              <a:path w="38100" h="38100">
                <a:moveTo>
                  <a:pt x="20952" y="0"/>
                </a:moveTo>
                <a:lnTo>
                  <a:pt x="13737" y="569"/>
                </a:lnTo>
                <a:lnTo>
                  <a:pt x="7258" y="3803"/>
                </a:lnTo>
                <a:lnTo>
                  <a:pt x="2337" y="9467"/>
                </a:lnTo>
                <a:lnTo>
                  <a:pt x="0" y="16595"/>
                </a:lnTo>
                <a:lnTo>
                  <a:pt x="551" y="23818"/>
                </a:lnTo>
                <a:lnTo>
                  <a:pt x="3768" y="30298"/>
                </a:lnTo>
                <a:lnTo>
                  <a:pt x="9424" y="35197"/>
                </a:lnTo>
                <a:lnTo>
                  <a:pt x="16576" y="37535"/>
                </a:lnTo>
                <a:lnTo>
                  <a:pt x="23805" y="36983"/>
                </a:lnTo>
                <a:lnTo>
                  <a:pt x="30289" y="33766"/>
                </a:lnTo>
                <a:lnTo>
                  <a:pt x="35205" y="28110"/>
                </a:lnTo>
                <a:lnTo>
                  <a:pt x="37533" y="20987"/>
                </a:lnTo>
                <a:lnTo>
                  <a:pt x="36972" y="13767"/>
                </a:lnTo>
                <a:lnTo>
                  <a:pt x="33746" y="7274"/>
                </a:lnTo>
                <a:lnTo>
                  <a:pt x="28080" y="2329"/>
                </a:lnTo>
                <a:lnTo>
                  <a:pt x="20952" y="0"/>
                </a:lnTo>
                <a:close/>
              </a:path>
            </a:pathLst>
          </a:custGeom>
          <a:solidFill>
            <a:srgbClr val="231F20"/>
          </a:solidFill>
        </p:spPr>
        <p:txBody>
          <a:bodyPr wrap="square" lIns="0" tIns="0" rIns="0" bIns="0" rtlCol="0"/>
          <a:lstStyle/>
          <a:p>
            <a:endParaRPr sz="2130"/>
          </a:p>
        </p:txBody>
      </p:sp>
      <p:sp>
        <p:nvSpPr>
          <p:cNvPr id="33" name="object 44">
            <a:extLst>
              <a:ext uri="{FF2B5EF4-FFF2-40B4-BE49-F238E27FC236}">
                <a16:creationId xmlns:a16="http://schemas.microsoft.com/office/drawing/2014/main" id="{13334E24-8663-4482-A028-76FE86093320}"/>
              </a:ext>
            </a:extLst>
          </p:cNvPr>
          <p:cNvSpPr/>
          <p:nvPr/>
        </p:nvSpPr>
        <p:spPr>
          <a:xfrm>
            <a:off x="6376383" y="3632471"/>
            <a:ext cx="1317648" cy="1317648"/>
          </a:xfrm>
          <a:custGeom>
            <a:avLst/>
            <a:gdLst/>
            <a:ahLst/>
            <a:cxnLst/>
            <a:rect l="l" t="t" r="r" b="b"/>
            <a:pathLst>
              <a:path w="1252854" h="1252854">
                <a:moveTo>
                  <a:pt x="1252550" y="0"/>
                </a:moveTo>
                <a:lnTo>
                  <a:pt x="0" y="1252550"/>
                </a:lnTo>
              </a:path>
            </a:pathLst>
          </a:custGeom>
          <a:ln w="63500">
            <a:solidFill>
              <a:srgbClr val="EF5D21"/>
            </a:solidFill>
          </a:ln>
        </p:spPr>
        <p:txBody>
          <a:bodyPr wrap="square" lIns="0" tIns="0" rIns="0" bIns="0" rtlCol="0"/>
          <a:lstStyle/>
          <a:p>
            <a:endParaRPr sz="2130"/>
          </a:p>
        </p:txBody>
      </p:sp>
      <p:sp>
        <p:nvSpPr>
          <p:cNvPr id="34" name="object 45">
            <a:extLst>
              <a:ext uri="{FF2B5EF4-FFF2-40B4-BE49-F238E27FC236}">
                <a16:creationId xmlns:a16="http://schemas.microsoft.com/office/drawing/2014/main" id="{8D69FDA0-728A-416D-960A-35096E2EAEDD}"/>
              </a:ext>
            </a:extLst>
          </p:cNvPr>
          <p:cNvSpPr/>
          <p:nvPr/>
        </p:nvSpPr>
        <p:spPr>
          <a:xfrm>
            <a:off x="7542298" y="3632484"/>
            <a:ext cx="151600" cy="151600"/>
          </a:xfrm>
          <a:custGeom>
            <a:avLst/>
            <a:gdLst/>
            <a:ahLst/>
            <a:cxnLst/>
            <a:rect l="l" t="t" r="r" b="b"/>
            <a:pathLst>
              <a:path w="144145" h="144145">
                <a:moveTo>
                  <a:pt x="138722" y="143954"/>
                </a:moveTo>
                <a:lnTo>
                  <a:pt x="143967" y="0"/>
                </a:lnTo>
                <a:lnTo>
                  <a:pt x="0" y="5232"/>
                </a:lnTo>
              </a:path>
            </a:pathLst>
          </a:custGeom>
          <a:ln w="63500">
            <a:solidFill>
              <a:srgbClr val="EF5D21"/>
            </a:solidFill>
          </a:ln>
        </p:spPr>
        <p:txBody>
          <a:bodyPr wrap="square" lIns="0" tIns="0" rIns="0" bIns="0" rtlCol="0"/>
          <a:lstStyle/>
          <a:p>
            <a:endParaRPr sz="2130"/>
          </a:p>
        </p:txBody>
      </p:sp>
      <p:sp>
        <p:nvSpPr>
          <p:cNvPr id="35" name="object 46">
            <a:extLst>
              <a:ext uri="{FF2B5EF4-FFF2-40B4-BE49-F238E27FC236}">
                <a16:creationId xmlns:a16="http://schemas.microsoft.com/office/drawing/2014/main" id="{3E259190-720F-4064-A2F5-CD213584CC2E}"/>
              </a:ext>
            </a:extLst>
          </p:cNvPr>
          <p:cNvSpPr/>
          <p:nvPr/>
        </p:nvSpPr>
        <p:spPr>
          <a:xfrm>
            <a:off x="6376369" y="4798399"/>
            <a:ext cx="151600" cy="151600"/>
          </a:xfrm>
          <a:custGeom>
            <a:avLst/>
            <a:gdLst/>
            <a:ahLst/>
            <a:cxnLst/>
            <a:rect l="l" t="t" r="r" b="b"/>
            <a:pathLst>
              <a:path w="144145" h="144145">
                <a:moveTo>
                  <a:pt x="5245" y="0"/>
                </a:moveTo>
                <a:lnTo>
                  <a:pt x="0" y="143967"/>
                </a:lnTo>
                <a:lnTo>
                  <a:pt x="143967" y="138722"/>
                </a:lnTo>
              </a:path>
            </a:pathLst>
          </a:custGeom>
          <a:ln w="63500">
            <a:solidFill>
              <a:srgbClr val="EF5D21"/>
            </a:solidFill>
          </a:ln>
        </p:spPr>
        <p:txBody>
          <a:bodyPr wrap="square" lIns="0" tIns="0" rIns="0" bIns="0" rtlCol="0"/>
          <a:lstStyle/>
          <a:p>
            <a:endParaRPr sz="2130"/>
          </a:p>
        </p:txBody>
      </p:sp>
      <p:sp>
        <p:nvSpPr>
          <p:cNvPr id="36" name="object 47">
            <a:extLst>
              <a:ext uri="{FF2B5EF4-FFF2-40B4-BE49-F238E27FC236}">
                <a16:creationId xmlns:a16="http://schemas.microsoft.com/office/drawing/2014/main" id="{111C2CD4-8217-4CA2-B503-485D99885CD2}"/>
              </a:ext>
            </a:extLst>
          </p:cNvPr>
          <p:cNvSpPr/>
          <p:nvPr/>
        </p:nvSpPr>
        <p:spPr>
          <a:xfrm>
            <a:off x="3106052" y="3632471"/>
            <a:ext cx="1317648" cy="1317648"/>
          </a:xfrm>
          <a:custGeom>
            <a:avLst/>
            <a:gdLst/>
            <a:ahLst/>
            <a:cxnLst/>
            <a:rect l="l" t="t" r="r" b="b"/>
            <a:pathLst>
              <a:path w="1252854" h="1252854">
                <a:moveTo>
                  <a:pt x="0" y="0"/>
                </a:moveTo>
                <a:lnTo>
                  <a:pt x="1252562" y="1252550"/>
                </a:lnTo>
              </a:path>
            </a:pathLst>
          </a:custGeom>
          <a:ln w="63500">
            <a:solidFill>
              <a:srgbClr val="EF5D21"/>
            </a:solidFill>
          </a:ln>
        </p:spPr>
        <p:txBody>
          <a:bodyPr wrap="square" lIns="0" tIns="0" rIns="0" bIns="0" rtlCol="0"/>
          <a:lstStyle/>
          <a:p>
            <a:endParaRPr sz="2130"/>
          </a:p>
        </p:txBody>
      </p:sp>
      <p:sp>
        <p:nvSpPr>
          <p:cNvPr id="37" name="object 48">
            <a:extLst>
              <a:ext uri="{FF2B5EF4-FFF2-40B4-BE49-F238E27FC236}">
                <a16:creationId xmlns:a16="http://schemas.microsoft.com/office/drawing/2014/main" id="{5E14A777-6807-4E6D-8B1B-6A124339FC50}"/>
              </a:ext>
            </a:extLst>
          </p:cNvPr>
          <p:cNvSpPr/>
          <p:nvPr/>
        </p:nvSpPr>
        <p:spPr>
          <a:xfrm>
            <a:off x="3106052" y="3632484"/>
            <a:ext cx="151600" cy="151600"/>
          </a:xfrm>
          <a:custGeom>
            <a:avLst/>
            <a:gdLst/>
            <a:ahLst/>
            <a:cxnLst/>
            <a:rect l="l" t="t" r="r" b="b"/>
            <a:pathLst>
              <a:path w="144144" h="144145">
                <a:moveTo>
                  <a:pt x="5245" y="143954"/>
                </a:moveTo>
                <a:lnTo>
                  <a:pt x="0" y="0"/>
                </a:lnTo>
                <a:lnTo>
                  <a:pt x="143967" y="5232"/>
                </a:lnTo>
              </a:path>
            </a:pathLst>
          </a:custGeom>
          <a:ln w="63500">
            <a:solidFill>
              <a:srgbClr val="EF5D21"/>
            </a:solidFill>
          </a:ln>
        </p:spPr>
        <p:txBody>
          <a:bodyPr wrap="square" lIns="0" tIns="0" rIns="0" bIns="0" rtlCol="0"/>
          <a:lstStyle/>
          <a:p>
            <a:endParaRPr sz="2130"/>
          </a:p>
        </p:txBody>
      </p:sp>
      <p:sp>
        <p:nvSpPr>
          <p:cNvPr id="38" name="object 49">
            <a:extLst>
              <a:ext uri="{FF2B5EF4-FFF2-40B4-BE49-F238E27FC236}">
                <a16:creationId xmlns:a16="http://schemas.microsoft.com/office/drawing/2014/main" id="{8A6EF6D4-28A9-48E3-A353-793D005788DF}"/>
              </a:ext>
            </a:extLst>
          </p:cNvPr>
          <p:cNvSpPr/>
          <p:nvPr/>
        </p:nvSpPr>
        <p:spPr>
          <a:xfrm>
            <a:off x="4271980" y="4798399"/>
            <a:ext cx="151600" cy="151600"/>
          </a:xfrm>
          <a:custGeom>
            <a:avLst/>
            <a:gdLst/>
            <a:ahLst/>
            <a:cxnLst/>
            <a:rect l="l" t="t" r="r" b="b"/>
            <a:pathLst>
              <a:path w="144145" h="144145">
                <a:moveTo>
                  <a:pt x="138722" y="0"/>
                </a:moveTo>
                <a:lnTo>
                  <a:pt x="143967" y="143967"/>
                </a:lnTo>
                <a:lnTo>
                  <a:pt x="0" y="138722"/>
                </a:lnTo>
              </a:path>
            </a:pathLst>
          </a:custGeom>
          <a:ln w="63500">
            <a:solidFill>
              <a:srgbClr val="EF5D21"/>
            </a:solidFill>
          </a:ln>
        </p:spPr>
        <p:txBody>
          <a:bodyPr wrap="square" lIns="0" tIns="0" rIns="0" bIns="0" rtlCol="0"/>
          <a:lstStyle/>
          <a:p>
            <a:endParaRPr sz="2130"/>
          </a:p>
        </p:txBody>
      </p:sp>
      <p:sp>
        <p:nvSpPr>
          <p:cNvPr id="39" name="object 50">
            <a:extLst>
              <a:ext uri="{FF2B5EF4-FFF2-40B4-BE49-F238E27FC236}">
                <a16:creationId xmlns:a16="http://schemas.microsoft.com/office/drawing/2014/main" id="{D04813CB-1D91-4372-87FC-19BBEC24CE94}"/>
              </a:ext>
            </a:extLst>
          </p:cNvPr>
          <p:cNvSpPr/>
          <p:nvPr/>
        </p:nvSpPr>
        <p:spPr>
          <a:xfrm>
            <a:off x="4350933" y="2827270"/>
            <a:ext cx="2173818" cy="0"/>
          </a:xfrm>
          <a:custGeom>
            <a:avLst/>
            <a:gdLst/>
            <a:ahLst/>
            <a:cxnLst/>
            <a:rect l="l" t="t" r="r" b="b"/>
            <a:pathLst>
              <a:path w="2066925">
                <a:moveTo>
                  <a:pt x="0" y="0"/>
                </a:moveTo>
                <a:lnTo>
                  <a:pt x="2066747" y="0"/>
                </a:lnTo>
              </a:path>
            </a:pathLst>
          </a:custGeom>
          <a:ln w="63500">
            <a:solidFill>
              <a:srgbClr val="EF5D21"/>
            </a:solidFill>
          </a:ln>
        </p:spPr>
        <p:txBody>
          <a:bodyPr wrap="square" lIns="0" tIns="0" rIns="0" bIns="0" rtlCol="0"/>
          <a:lstStyle/>
          <a:p>
            <a:endParaRPr sz="2130"/>
          </a:p>
        </p:txBody>
      </p:sp>
      <p:sp>
        <p:nvSpPr>
          <p:cNvPr id="40" name="object 51">
            <a:extLst>
              <a:ext uri="{FF2B5EF4-FFF2-40B4-BE49-F238E27FC236}">
                <a16:creationId xmlns:a16="http://schemas.microsoft.com/office/drawing/2014/main" id="{6EA090CD-9D0A-4C98-B9C1-9939E743DFC8}"/>
              </a:ext>
            </a:extLst>
          </p:cNvPr>
          <p:cNvSpPr/>
          <p:nvPr/>
        </p:nvSpPr>
        <p:spPr>
          <a:xfrm>
            <a:off x="4350933" y="2724115"/>
            <a:ext cx="111529" cy="206362"/>
          </a:xfrm>
          <a:custGeom>
            <a:avLst/>
            <a:gdLst/>
            <a:ahLst/>
            <a:cxnLst/>
            <a:rect l="l" t="t" r="r" b="b"/>
            <a:pathLst>
              <a:path w="106045" h="196214">
                <a:moveTo>
                  <a:pt x="105498" y="196176"/>
                </a:moveTo>
                <a:lnTo>
                  <a:pt x="0" y="98082"/>
                </a:lnTo>
                <a:lnTo>
                  <a:pt x="105498" y="0"/>
                </a:lnTo>
              </a:path>
            </a:pathLst>
          </a:custGeom>
          <a:ln w="63500">
            <a:solidFill>
              <a:srgbClr val="EF5D21"/>
            </a:solidFill>
          </a:ln>
        </p:spPr>
        <p:txBody>
          <a:bodyPr wrap="square" lIns="0" tIns="0" rIns="0" bIns="0" rtlCol="0"/>
          <a:lstStyle/>
          <a:p>
            <a:endParaRPr sz="2130"/>
          </a:p>
        </p:txBody>
      </p:sp>
      <p:sp>
        <p:nvSpPr>
          <p:cNvPr id="41" name="object 52">
            <a:extLst>
              <a:ext uri="{FF2B5EF4-FFF2-40B4-BE49-F238E27FC236}">
                <a16:creationId xmlns:a16="http://schemas.microsoft.com/office/drawing/2014/main" id="{9FFC4B0B-1DDD-4D89-8342-337C6A5BDAB0}"/>
              </a:ext>
            </a:extLst>
          </p:cNvPr>
          <p:cNvSpPr/>
          <p:nvPr/>
        </p:nvSpPr>
        <p:spPr>
          <a:xfrm>
            <a:off x="6413595" y="2724115"/>
            <a:ext cx="111529" cy="206362"/>
          </a:xfrm>
          <a:custGeom>
            <a:avLst/>
            <a:gdLst/>
            <a:ahLst/>
            <a:cxnLst/>
            <a:rect l="l" t="t" r="r" b="b"/>
            <a:pathLst>
              <a:path w="106045" h="196214">
                <a:moveTo>
                  <a:pt x="0" y="0"/>
                </a:moveTo>
                <a:lnTo>
                  <a:pt x="105498" y="98094"/>
                </a:lnTo>
                <a:lnTo>
                  <a:pt x="0" y="196176"/>
                </a:lnTo>
              </a:path>
            </a:pathLst>
          </a:custGeom>
          <a:ln w="63500">
            <a:solidFill>
              <a:srgbClr val="EF5D21"/>
            </a:solidFill>
          </a:ln>
        </p:spPr>
        <p:txBody>
          <a:bodyPr wrap="square" lIns="0" tIns="0" rIns="0" bIns="0" rtlCol="0"/>
          <a:lstStyle/>
          <a:p>
            <a:endParaRPr sz="2130"/>
          </a:p>
        </p:txBody>
      </p:sp>
      <p:sp>
        <p:nvSpPr>
          <p:cNvPr id="42" name="object 53">
            <a:extLst>
              <a:ext uri="{FF2B5EF4-FFF2-40B4-BE49-F238E27FC236}">
                <a16:creationId xmlns:a16="http://schemas.microsoft.com/office/drawing/2014/main" id="{C8905591-B049-4484-8C01-C1AABC5D8DEC}"/>
              </a:ext>
            </a:extLst>
          </p:cNvPr>
          <p:cNvSpPr/>
          <p:nvPr/>
        </p:nvSpPr>
        <p:spPr>
          <a:xfrm>
            <a:off x="4631198" y="2222688"/>
            <a:ext cx="1544646" cy="415022"/>
          </a:xfrm>
          <a:prstGeom prst="rect">
            <a:avLst/>
          </a:prstGeom>
          <a:blipFill>
            <a:blip r:embed="rId3" cstate="print"/>
            <a:stretch>
              <a:fillRect/>
            </a:stretch>
          </a:blipFill>
        </p:spPr>
        <p:txBody>
          <a:bodyPr wrap="square" lIns="0" tIns="0" rIns="0" bIns="0" rtlCol="0"/>
          <a:lstStyle/>
          <a:p>
            <a:endParaRPr sz="2130"/>
          </a:p>
        </p:txBody>
      </p:sp>
      <p:sp>
        <p:nvSpPr>
          <p:cNvPr id="43" name="object 54">
            <a:extLst>
              <a:ext uri="{FF2B5EF4-FFF2-40B4-BE49-F238E27FC236}">
                <a16:creationId xmlns:a16="http://schemas.microsoft.com/office/drawing/2014/main" id="{F8081CF4-8657-430B-BF40-6E76F26102AC}"/>
              </a:ext>
            </a:extLst>
          </p:cNvPr>
          <p:cNvSpPr/>
          <p:nvPr/>
        </p:nvSpPr>
        <p:spPr>
          <a:xfrm>
            <a:off x="2260325" y="4477554"/>
            <a:ext cx="959018" cy="160282"/>
          </a:xfrm>
          <a:custGeom>
            <a:avLst/>
            <a:gdLst/>
            <a:ahLst/>
            <a:cxnLst/>
            <a:rect l="l" t="t" r="r" b="b"/>
            <a:pathLst>
              <a:path w="911860" h="152400">
                <a:moveTo>
                  <a:pt x="100766" y="135661"/>
                </a:moveTo>
                <a:lnTo>
                  <a:pt x="30886" y="135661"/>
                </a:lnTo>
                <a:lnTo>
                  <a:pt x="34544" y="139966"/>
                </a:lnTo>
                <a:lnTo>
                  <a:pt x="39039" y="143725"/>
                </a:lnTo>
                <a:lnTo>
                  <a:pt x="49745" y="150177"/>
                </a:lnTo>
                <a:lnTo>
                  <a:pt x="56553" y="151790"/>
                </a:lnTo>
                <a:lnTo>
                  <a:pt x="71323" y="151790"/>
                </a:lnTo>
                <a:lnTo>
                  <a:pt x="77546" y="150571"/>
                </a:lnTo>
                <a:lnTo>
                  <a:pt x="89471" y="145694"/>
                </a:lnTo>
                <a:lnTo>
                  <a:pt x="94716" y="142074"/>
                </a:lnTo>
                <a:lnTo>
                  <a:pt x="100766" y="135661"/>
                </a:lnTo>
                <a:close/>
              </a:path>
              <a:path w="911860" h="152400">
                <a:moveTo>
                  <a:pt x="30886" y="1422"/>
                </a:moveTo>
                <a:lnTo>
                  <a:pt x="0" y="1422"/>
                </a:lnTo>
                <a:lnTo>
                  <a:pt x="0" y="149758"/>
                </a:lnTo>
                <a:lnTo>
                  <a:pt x="30886" y="149758"/>
                </a:lnTo>
                <a:lnTo>
                  <a:pt x="30886" y="135661"/>
                </a:lnTo>
                <a:lnTo>
                  <a:pt x="100766" y="135661"/>
                </a:lnTo>
                <a:lnTo>
                  <a:pt x="103797" y="132448"/>
                </a:lnTo>
                <a:lnTo>
                  <a:pt x="107454" y="126555"/>
                </a:lnTo>
                <a:lnTo>
                  <a:pt x="107763" y="125780"/>
                </a:lnTo>
                <a:lnTo>
                  <a:pt x="53238" y="125780"/>
                </a:lnTo>
                <a:lnTo>
                  <a:pt x="49809" y="125069"/>
                </a:lnTo>
                <a:lnTo>
                  <a:pt x="30480" y="90589"/>
                </a:lnTo>
                <a:lnTo>
                  <a:pt x="31191" y="86474"/>
                </a:lnTo>
                <a:lnTo>
                  <a:pt x="53238" y="64820"/>
                </a:lnTo>
                <a:lnTo>
                  <a:pt x="107763" y="64820"/>
                </a:lnTo>
                <a:lnTo>
                  <a:pt x="107454" y="64046"/>
                </a:lnTo>
                <a:lnTo>
                  <a:pt x="103759" y="58153"/>
                </a:lnTo>
                <a:lnTo>
                  <a:pt x="102034" y="56349"/>
                </a:lnTo>
                <a:lnTo>
                  <a:pt x="30886" y="56349"/>
                </a:lnTo>
                <a:lnTo>
                  <a:pt x="30886" y="1422"/>
                </a:lnTo>
                <a:close/>
              </a:path>
              <a:path w="911860" h="152400">
                <a:moveTo>
                  <a:pt x="107763" y="64820"/>
                </a:moveTo>
                <a:lnTo>
                  <a:pt x="60553" y="64820"/>
                </a:lnTo>
                <a:lnTo>
                  <a:pt x="63969" y="65531"/>
                </a:lnTo>
                <a:lnTo>
                  <a:pt x="70332" y="68402"/>
                </a:lnTo>
                <a:lnTo>
                  <a:pt x="83515" y="90589"/>
                </a:lnTo>
                <a:lnTo>
                  <a:pt x="83515" y="100139"/>
                </a:lnTo>
                <a:lnTo>
                  <a:pt x="60553" y="125780"/>
                </a:lnTo>
                <a:lnTo>
                  <a:pt x="107763" y="125780"/>
                </a:lnTo>
                <a:lnTo>
                  <a:pt x="113004" y="112610"/>
                </a:lnTo>
                <a:lnTo>
                  <a:pt x="114401" y="104584"/>
                </a:lnTo>
                <a:lnTo>
                  <a:pt x="114401" y="86017"/>
                </a:lnTo>
                <a:lnTo>
                  <a:pt x="113004" y="77990"/>
                </a:lnTo>
                <a:lnTo>
                  <a:pt x="107763" y="64820"/>
                </a:lnTo>
                <a:close/>
              </a:path>
              <a:path w="911860" h="152400">
                <a:moveTo>
                  <a:pt x="71183" y="38811"/>
                </a:moveTo>
                <a:lnTo>
                  <a:pt x="56692" y="38811"/>
                </a:lnTo>
                <a:lnTo>
                  <a:pt x="49949" y="40462"/>
                </a:lnTo>
                <a:lnTo>
                  <a:pt x="39243" y="47040"/>
                </a:lnTo>
                <a:lnTo>
                  <a:pt x="34671" y="51244"/>
                </a:lnTo>
                <a:lnTo>
                  <a:pt x="30886" y="56349"/>
                </a:lnTo>
                <a:lnTo>
                  <a:pt x="102034" y="56349"/>
                </a:lnTo>
                <a:lnTo>
                  <a:pt x="94551" y="48526"/>
                </a:lnTo>
                <a:lnTo>
                  <a:pt x="89268" y="44907"/>
                </a:lnTo>
                <a:lnTo>
                  <a:pt x="77343" y="40030"/>
                </a:lnTo>
                <a:lnTo>
                  <a:pt x="71183" y="38811"/>
                </a:lnTo>
                <a:close/>
              </a:path>
              <a:path w="911860" h="152400">
                <a:moveTo>
                  <a:pt x="194792" y="38811"/>
                </a:moveTo>
                <a:lnTo>
                  <a:pt x="177723" y="38811"/>
                </a:lnTo>
                <a:lnTo>
                  <a:pt x="170446" y="40297"/>
                </a:lnTo>
                <a:lnTo>
                  <a:pt x="138480" y="66649"/>
                </a:lnTo>
                <a:lnTo>
                  <a:pt x="131876" y="87782"/>
                </a:lnTo>
                <a:lnTo>
                  <a:pt x="131876" y="104317"/>
                </a:lnTo>
                <a:lnTo>
                  <a:pt x="153111" y="141566"/>
                </a:lnTo>
                <a:lnTo>
                  <a:pt x="180644" y="152196"/>
                </a:lnTo>
                <a:lnTo>
                  <a:pt x="188772" y="152196"/>
                </a:lnTo>
                <a:lnTo>
                  <a:pt x="228117" y="138239"/>
                </a:lnTo>
                <a:lnTo>
                  <a:pt x="233273" y="131876"/>
                </a:lnTo>
                <a:lnTo>
                  <a:pt x="228222" y="127406"/>
                </a:lnTo>
                <a:lnTo>
                  <a:pt x="182270" y="127406"/>
                </a:lnTo>
                <a:lnTo>
                  <a:pt x="176479" y="125615"/>
                </a:lnTo>
                <a:lnTo>
                  <a:pt x="167132" y="118440"/>
                </a:lnTo>
                <a:lnTo>
                  <a:pt x="164045" y="113118"/>
                </a:lnTo>
                <a:lnTo>
                  <a:pt x="162560" y="106070"/>
                </a:lnTo>
                <a:lnTo>
                  <a:pt x="238353" y="106070"/>
                </a:lnTo>
                <a:lnTo>
                  <a:pt x="238658" y="102209"/>
                </a:lnTo>
                <a:lnTo>
                  <a:pt x="238760" y="90220"/>
                </a:lnTo>
                <a:lnTo>
                  <a:pt x="238269" y="86766"/>
                </a:lnTo>
                <a:lnTo>
                  <a:pt x="162153" y="86766"/>
                </a:lnTo>
                <a:lnTo>
                  <a:pt x="163372" y="79717"/>
                </a:lnTo>
                <a:lnTo>
                  <a:pt x="165976" y="74104"/>
                </a:lnTo>
                <a:lnTo>
                  <a:pt x="173964" y="65697"/>
                </a:lnTo>
                <a:lnTo>
                  <a:pt x="179222" y="63601"/>
                </a:lnTo>
                <a:lnTo>
                  <a:pt x="230932" y="63601"/>
                </a:lnTo>
                <a:lnTo>
                  <a:pt x="230251" y="62280"/>
                </a:lnTo>
                <a:lnTo>
                  <a:pt x="221449" y="51307"/>
                </a:lnTo>
                <a:lnTo>
                  <a:pt x="215925" y="46939"/>
                </a:lnTo>
                <a:lnTo>
                  <a:pt x="202653" y="40436"/>
                </a:lnTo>
                <a:lnTo>
                  <a:pt x="194792" y="38811"/>
                </a:lnTo>
                <a:close/>
              </a:path>
              <a:path w="911860" h="152400">
                <a:moveTo>
                  <a:pt x="215595" y="116230"/>
                </a:moveTo>
                <a:lnTo>
                  <a:pt x="211251" y="120167"/>
                </a:lnTo>
                <a:lnTo>
                  <a:pt x="207060" y="123012"/>
                </a:lnTo>
                <a:lnTo>
                  <a:pt x="198932" y="126530"/>
                </a:lnTo>
                <a:lnTo>
                  <a:pt x="194322" y="127406"/>
                </a:lnTo>
                <a:lnTo>
                  <a:pt x="228222" y="127406"/>
                </a:lnTo>
                <a:lnTo>
                  <a:pt x="215595" y="116230"/>
                </a:lnTo>
                <a:close/>
              </a:path>
              <a:path w="911860" h="152400">
                <a:moveTo>
                  <a:pt x="230932" y="63601"/>
                </a:moveTo>
                <a:lnTo>
                  <a:pt x="192227" y="63601"/>
                </a:lnTo>
                <a:lnTo>
                  <a:pt x="197434" y="65735"/>
                </a:lnTo>
                <a:lnTo>
                  <a:pt x="205295" y="74269"/>
                </a:lnTo>
                <a:lnTo>
                  <a:pt x="207733" y="79857"/>
                </a:lnTo>
                <a:lnTo>
                  <a:pt x="208686" y="86766"/>
                </a:lnTo>
                <a:lnTo>
                  <a:pt x="238269" y="86766"/>
                </a:lnTo>
                <a:lnTo>
                  <a:pt x="237705" y="82803"/>
                </a:lnTo>
                <a:lnTo>
                  <a:pt x="233502" y="68579"/>
                </a:lnTo>
                <a:lnTo>
                  <a:pt x="230932" y="63601"/>
                </a:lnTo>
                <a:close/>
              </a:path>
              <a:path w="911860" h="152400">
                <a:moveTo>
                  <a:pt x="292608" y="1422"/>
                </a:moveTo>
                <a:lnTo>
                  <a:pt x="261721" y="1422"/>
                </a:lnTo>
                <a:lnTo>
                  <a:pt x="261721" y="149758"/>
                </a:lnTo>
                <a:lnTo>
                  <a:pt x="292608" y="149758"/>
                </a:lnTo>
                <a:lnTo>
                  <a:pt x="292608" y="81851"/>
                </a:lnTo>
                <a:lnTo>
                  <a:pt x="294335" y="76339"/>
                </a:lnTo>
                <a:lnTo>
                  <a:pt x="301244" y="68910"/>
                </a:lnTo>
                <a:lnTo>
                  <a:pt x="305943" y="67055"/>
                </a:lnTo>
                <a:lnTo>
                  <a:pt x="360145" y="67055"/>
                </a:lnTo>
                <a:lnTo>
                  <a:pt x="359076" y="62380"/>
                </a:lnTo>
                <a:lnTo>
                  <a:pt x="356471" y="56413"/>
                </a:lnTo>
                <a:lnTo>
                  <a:pt x="292608" y="56413"/>
                </a:lnTo>
                <a:lnTo>
                  <a:pt x="292608" y="1422"/>
                </a:lnTo>
                <a:close/>
              </a:path>
              <a:path w="911860" h="152400">
                <a:moveTo>
                  <a:pt x="360145" y="67055"/>
                </a:moveTo>
                <a:lnTo>
                  <a:pt x="317868" y="67055"/>
                </a:lnTo>
                <a:lnTo>
                  <a:pt x="322478" y="68910"/>
                </a:lnTo>
                <a:lnTo>
                  <a:pt x="328980" y="76339"/>
                </a:lnTo>
                <a:lnTo>
                  <a:pt x="330606" y="81851"/>
                </a:lnTo>
                <a:lnTo>
                  <a:pt x="330606" y="149758"/>
                </a:lnTo>
                <a:lnTo>
                  <a:pt x="361492" y="149758"/>
                </a:lnTo>
                <a:lnTo>
                  <a:pt x="361492" y="79247"/>
                </a:lnTo>
                <a:lnTo>
                  <a:pt x="360888" y="70306"/>
                </a:lnTo>
                <a:lnTo>
                  <a:pt x="360145" y="67055"/>
                </a:lnTo>
                <a:close/>
              </a:path>
              <a:path w="911860" h="152400">
                <a:moveTo>
                  <a:pt x="324510" y="38811"/>
                </a:moveTo>
                <a:lnTo>
                  <a:pt x="320573" y="38811"/>
                </a:lnTo>
                <a:lnTo>
                  <a:pt x="317055" y="39293"/>
                </a:lnTo>
                <a:lnTo>
                  <a:pt x="292608" y="56413"/>
                </a:lnTo>
                <a:lnTo>
                  <a:pt x="356471" y="56413"/>
                </a:lnTo>
                <a:lnTo>
                  <a:pt x="324510" y="38811"/>
                </a:lnTo>
                <a:close/>
              </a:path>
              <a:path w="911860" h="152400">
                <a:moveTo>
                  <a:pt x="450557" y="38811"/>
                </a:moveTo>
                <a:lnTo>
                  <a:pt x="433616" y="38811"/>
                </a:lnTo>
                <a:lnTo>
                  <a:pt x="425767" y="40297"/>
                </a:lnTo>
                <a:lnTo>
                  <a:pt x="390474" y="66611"/>
                </a:lnTo>
                <a:lnTo>
                  <a:pt x="383024" y="103797"/>
                </a:lnTo>
                <a:lnTo>
                  <a:pt x="384517" y="111112"/>
                </a:lnTo>
                <a:lnTo>
                  <a:pt x="411200" y="144919"/>
                </a:lnTo>
                <a:lnTo>
                  <a:pt x="433349" y="152196"/>
                </a:lnTo>
                <a:lnTo>
                  <a:pt x="450278" y="152196"/>
                </a:lnTo>
                <a:lnTo>
                  <a:pt x="489292" y="130390"/>
                </a:lnTo>
                <a:lnTo>
                  <a:pt x="492617" y="125577"/>
                </a:lnTo>
                <a:lnTo>
                  <a:pt x="437819" y="125577"/>
                </a:lnTo>
                <a:lnTo>
                  <a:pt x="433920" y="124764"/>
                </a:lnTo>
                <a:lnTo>
                  <a:pt x="413499" y="91033"/>
                </a:lnTo>
                <a:lnTo>
                  <a:pt x="414147" y="87210"/>
                </a:lnTo>
                <a:lnTo>
                  <a:pt x="437273" y="65430"/>
                </a:lnTo>
                <a:lnTo>
                  <a:pt x="492891" y="65430"/>
                </a:lnTo>
                <a:lnTo>
                  <a:pt x="489331" y="60248"/>
                </a:lnTo>
                <a:lnTo>
                  <a:pt x="478904" y="50088"/>
                </a:lnTo>
                <a:lnTo>
                  <a:pt x="472706" y="46100"/>
                </a:lnTo>
                <a:lnTo>
                  <a:pt x="458343" y="40271"/>
                </a:lnTo>
                <a:lnTo>
                  <a:pt x="450557" y="38811"/>
                </a:lnTo>
                <a:close/>
              </a:path>
              <a:path w="911860" h="152400">
                <a:moveTo>
                  <a:pt x="492891" y="65430"/>
                </a:moveTo>
                <a:lnTo>
                  <a:pt x="445947" y="65430"/>
                </a:lnTo>
                <a:lnTo>
                  <a:pt x="449808" y="66243"/>
                </a:lnTo>
                <a:lnTo>
                  <a:pt x="456857" y="69494"/>
                </a:lnTo>
                <a:lnTo>
                  <a:pt x="470395" y="99974"/>
                </a:lnTo>
                <a:lnTo>
                  <a:pt x="469760" y="103797"/>
                </a:lnTo>
                <a:lnTo>
                  <a:pt x="446620" y="125577"/>
                </a:lnTo>
                <a:lnTo>
                  <a:pt x="492617" y="125577"/>
                </a:lnTo>
                <a:lnTo>
                  <a:pt x="493433" y="124396"/>
                </a:lnTo>
                <a:lnTo>
                  <a:pt x="499389" y="110705"/>
                </a:lnTo>
                <a:lnTo>
                  <a:pt x="500787" y="103797"/>
                </a:lnTo>
                <a:lnTo>
                  <a:pt x="500870" y="87210"/>
                </a:lnTo>
                <a:lnTo>
                  <a:pt x="499389" y="79895"/>
                </a:lnTo>
                <a:lnTo>
                  <a:pt x="493433" y="66217"/>
                </a:lnTo>
                <a:lnTo>
                  <a:pt x="492891" y="65430"/>
                </a:lnTo>
                <a:close/>
              </a:path>
              <a:path w="911860" h="152400">
                <a:moveTo>
                  <a:pt x="580872" y="38811"/>
                </a:moveTo>
                <a:lnTo>
                  <a:pt x="563803" y="38811"/>
                </a:lnTo>
                <a:lnTo>
                  <a:pt x="556514" y="40297"/>
                </a:lnTo>
                <a:lnTo>
                  <a:pt x="524548" y="66649"/>
                </a:lnTo>
                <a:lnTo>
                  <a:pt x="517944" y="87782"/>
                </a:lnTo>
                <a:lnTo>
                  <a:pt x="517993" y="104584"/>
                </a:lnTo>
                <a:lnTo>
                  <a:pt x="539178" y="141566"/>
                </a:lnTo>
                <a:lnTo>
                  <a:pt x="566712" y="152196"/>
                </a:lnTo>
                <a:lnTo>
                  <a:pt x="574840" y="152196"/>
                </a:lnTo>
                <a:lnTo>
                  <a:pt x="614197" y="138239"/>
                </a:lnTo>
                <a:lnTo>
                  <a:pt x="619340" y="131876"/>
                </a:lnTo>
                <a:lnTo>
                  <a:pt x="614289" y="127406"/>
                </a:lnTo>
                <a:lnTo>
                  <a:pt x="568337" y="127406"/>
                </a:lnTo>
                <a:lnTo>
                  <a:pt x="562546" y="125615"/>
                </a:lnTo>
                <a:lnTo>
                  <a:pt x="553199" y="118440"/>
                </a:lnTo>
                <a:lnTo>
                  <a:pt x="550113" y="113118"/>
                </a:lnTo>
                <a:lnTo>
                  <a:pt x="548627" y="106070"/>
                </a:lnTo>
                <a:lnTo>
                  <a:pt x="624420" y="106070"/>
                </a:lnTo>
                <a:lnTo>
                  <a:pt x="624579" y="104317"/>
                </a:lnTo>
                <a:lnTo>
                  <a:pt x="624725" y="102209"/>
                </a:lnTo>
                <a:lnTo>
                  <a:pt x="624827" y="90220"/>
                </a:lnTo>
                <a:lnTo>
                  <a:pt x="624336" y="86766"/>
                </a:lnTo>
                <a:lnTo>
                  <a:pt x="548220" y="86766"/>
                </a:lnTo>
                <a:lnTo>
                  <a:pt x="549440" y="79717"/>
                </a:lnTo>
                <a:lnTo>
                  <a:pt x="552043" y="74104"/>
                </a:lnTo>
                <a:lnTo>
                  <a:pt x="560044" y="65697"/>
                </a:lnTo>
                <a:lnTo>
                  <a:pt x="565289" y="63601"/>
                </a:lnTo>
                <a:lnTo>
                  <a:pt x="617012" y="63601"/>
                </a:lnTo>
                <a:lnTo>
                  <a:pt x="616331" y="62280"/>
                </a:lnTo>
                <a:lnTo>
                  <a:pt x="607517" y="51307"/>
                </a:lnTo>
                <a:lnTo>
                  <a:pt x="602005" y="46939"/>
                </a:lnTo>
                <a:lnTo>
                  <a:pt x="588721" y="40436"/>
                </a:lnTo>
                <a:lnTo>
                  <a:pt x="580872" y="38811"/>
                </a:lnTo>
                <a:close/>
              </a:path>
              <a:path w="911860" h="152400">
                <a:moveTo>
                  <a:pt x="601662" y="116230"/>
                </a:moveTo>
                <a:lnTo>
                  <a:pt x="597331" y="120167"/>
                </a:lnTo>
                <a:lnTo>
                  <a:pt x="593128" y="123012"/>
                </a:lnTo>
                <a:lnTo>
                  <a:pt x="585000" y="126530"/>
                </a:lnTo>
                <a:lnTo>
                  <a:pt x="580390" y="127406"/>
                </a:lnTo>
                <a:lnTo>
                  <a:pt x="614289" y="127406"/>
                </a:lnTo>
                <a:lnTo>
                  <a:pt x="601662" y="116230"/>
                </a:lnTo>
                <a:close/>
              </a:path>
              <a:path w="911860" h="152400">
                <a:moveTo>
                  <a:pt x="617012" y="63601"/>
                </a:moveTo>
                <a:lnTo>
                  <a:pt x="578294" y="63601"/>
                </a:lnTo>
                <a:lnTo>
                  <a:pt x="583514" y="65735"/>
                </a:lnTo>
                <a:lnTo>
                  <a:pt x="591362" y="74269"/>
                </a:lnTo>
                <a:lnTo>
                  <a:pt x="593801" y="79857"/>
                </a:lnTo>
                <a:lnTo>
                  <a:pt x="594753" y="86766"/>
                </a:lnTo>
                <a:lnTo>
                  <a:pt x="624336" y="86766"/>
                </a:lnTo>
                <a:lnTo>
                  <a:pt x="623773" y="82803"/>
                </a:lnTo>
                <a:lnTo>
                  <a:pt x="619582" y="68579"/>
                </a:lnTo>
                <a:lnTo>
                  <a:pt x="617012" y="63601"/>
                </a:lnTo>
                <a:close/>
              </a:path>
              <a:path w="911860" h="152400">
                <a:moveTo>
                  <a:pt x="683958" y="67259"/>
                </a:moveTo>
                <a:lnTo>
                  <a:pt x="653072" y="67259"/>
                </a:lnTo>
                <a:lnTo>
                  <a:pt x="653072" y="149758"/>
                </a:lnTo>
                <a:lnTo>
                  <a:pt x="683958" y="149758"/>
                </a:lnTo>
                <a:lnTo>
                  <a:pt x="683958" y="67259"/>
                </a:lnTo>
                <a:close/>
              </a:path>
              <a:path w="911860" h="152400">
                <a:moveTo>
                  <a:pt x="691680" y="0"/>
                </a:moveTo>
                <a:lnTo>
                  <a:pt x="686803" y="0"/>
                </a:lnTo>
                <a:lnTo>
                  <a:pt x="679062" y="526"/>
                </a:lnTo>
                <a:lnTo>
                  <a:pt x="653072" y="34950"/>
                </a:lnTo>
                <a:lnTo>
                  <a:pt x="653072" y="41859"/>
                </a:lnTo>
                <a:lnTo>
                  <a:pt x="640270" y="41859"/>
                </a:lnTo>
                <a:lnTo>
                  <a:pt x="640270" y="67259"/>
                </a:lnTo>
                <a:lnTo>
                  <a:pt x="708545" y="67259"/>
                </a:lnTo>
                <a:lnTo>
                  <a:pt x="708545" y="42062"/>
                </a:lnTo>
                <a:lnTo>
                  <a:pt x="683552" y="42062"/>
                </a:lnTo>
                <a:lnTo>
                  <a:pt x="683552" y="29933"/>
                </a:lnTo>
                <a:lnTo>
                  <a:pt x="687273" y="26009"/>
                </a:lnTo>
                <a:lnTo>
                  <a:pt x="708748" y="26009"/>
                </a:lnTo>
                <a:lnTo>
                  <a:pt x="708748" y="3047"/>
                </a:lnTo>
                <a:lnTo>
                  <a:pt x="705904" y="2095"/>
                </a:lnTo>
                <a:lnTo>
                  <a:pt x="702754" y="1358"/>
                </a:lnTo>
                <a:lnTo>
                  <a:pt x="695845" y="266"/>
                </a:lnTo>
                <a:lnTo>
                  <a:pt x="691680" y="0"/>
                </a:lnTo>
                <a:close/>
              </a:path>
              <a:path w="911860" h="152400">
                <a:moveTo>
                  <a:pt x="708748" y="26009"/>
                </a:moveTo>
                <a:lnTo>
                  <a:pt x="697433" y="26009"/>
                </a:lnTo>
                <a:lnTo>
                  <a:pt x="699871" y="26250"/>
                </a:lnTo>
                <a:lnTo>
                  <a:pt x="704215" y="27190"/>
                </a:lnTo>
                <a:lnTo>
                  <a:pt x="706450" y="27838"/>
                </a:lnTo>
                <a:lnTo>
                  <a:pt x="708748" y="28651"/>
                </a:lnTo>
                <a:lnTo>
                  <a:pt x="708748" y="26009"/>
                </a:lnTo>
                <a:close/>
              </a:path>
              <a:path w="911860" h="152400">
                <a:moveTo>
                  <a:pt x="761377" y="67259"/>
                </a:moveTo>
                <a:lnTo>
                  <a:pt x="730491" y="67259"/>
                </a:lnTo>
                <a:lnTo>
                  <a:pt x="730491" y="125234"/>
                </a:lnTo>
                <a:lnTo>
                  <a:pt x="757440" y="151587"/>
                </a:lnTo>
                <a:lnTo>
                  <a:pt x="767334" y="151587"/>
                </a:lnTo>
                <a:lnTo>
                  <a:pt x="771867" y="151002"/>
                </a:lnTo>
                <a:lnTo>
                  <a:pt x="779729" y="148704"/>
                </a:lnTo>
                <a:lnTo>
                  <a:pt x="783323" y="147180"/>
                </a:lnTo>
                <a:lnTo>
                  <a:pt x="786574" y="145287"/>
                </a:lnTo>
                <a:lnTo>
                  <a:pt x="786574" y="124358"/>
                </a:lnTo>
                <a:lnTo>
                  <a:pt x="764692" y="124358"/>
                </a:lnTo>
                <a:lnTo>
                  <a:pt x="761377" y="120840"/>
                </a:lnTo>
                <a:lnTo>
                  <a:pt x="761377" y="67259"/>
                </a:lnTo>
                <a:close/>
              </a:path>
              <a:path w="911860" h="152400">
                <a:moveTo>
                  <a:pt x="786574" y="120497"/>
                </a:moveTo>
                <a:lnTo>
                  <a:pt x="781824" y="123075"/>
                </a:lnTo>
                <a:lnTo>
                  <a:pt x="776744" y="124358"/>
                </a:lnTo>
                <a:lnTo>
                  <a:pt x="786574" y="124358"/>
                </a:lnTo>
                <a:lnTo>
                  <a:pt x="786574" y="120497"/>
                </a:lnTo>
                <a:close/>
              </a:path>
              <a:path w="911860" h="152400">
                <a:moveTo>
                  <a:pt x="786980" y="40843"/>
                </a:moveTo>
                <a:lnTo>
                  <a:pt x="717486" y="40843"/>
                </a:lnTo>
                <a:lnTo>
                  <a:pt x="717486" y="67259"/>
                </a:lnTo>
                <a:lnTo>
                  <a:pt x="786980" y="67259"/>
                </a:lnTo>
                <a:lnTo>
                  <a:pt x="786980" y="40843"/>
                </a:lnTo>
                <a:close/>
              </a:path>
              <a:path w="911860" h="152400">
                <a:moveTo>
                  <a:pt x="761377" y="13004"/>
                </a:moveTo>
                <a:lnTo>
                  <a:pt x="730491" y="13004"/>
                </a:lnTo>
                <a:lnTo>
                  <a:pt x="730491" y="40843"/>
                </a:lnTo>
                <a:lnTo>
                  <a:pt x="761377" y="40843"/>
                </a:lnTo>
                <a:lnTo>
                  <a:pt x="761377" y="13004"/>
                </a:lnTo>
                <a:close/>
              </a:path>
              <a:path w="911860" h="152400">
                <a:moveTo>
                  <a:pt x="867371" y="38811"/>
                </a:moveTo>
                <a:lnTo>
                  <a:pt x="850303" y="38811"/>
                </a:lnTo>
                <a:lnTo>
                  <a:pt x="843026" y="40297"/>
                </a:lnTo>
                <a:lnTo>
                  <a:pt x="811060" y="66649"/>
                </a:lnTo>
                <a:lnTo>
                  <a:pt x="804456" y="87782"/>
                </a:lnTo>
                <a:lnTo>
                  <a:pt x="804456" y="104317"/>
                </a:lnTo>
                <a:lnTo>
                  <a:pt x="825690" y="141566"/>
                </a:lnTo>
                <a:lnTo>
                  <a:pt x="853224" y="152196"/>
                </a:lnTo>
                <a:lnTo>
                  <a:pt x="861352" y="152196"/>
                </a:lnTo>
                <a:lnTo>
                  <a:pt x="900696" y="138239"/>
                </a:lnTo>
                <a:lnTo>
                  <a:pt x="905852" y="131876"/>
                </a:lnTo>
                <a:lnTo>
                  <a:pt x="900801" y="127406"/>
                </a:lnTo>
                <a:lnTo>
                  <a:pt x="854849" y="127406"/>
                </a:lnTo>
                <a:lnTo>
                  <a:pt x="849058" y="125615"/>
                </a:lnTo>
                <a:lnTo>
                  <a:pt x="839711" y="118440"/>
                </a:lnTo>
                <a:lnTo>
                  <a:pt x="836625" y="113118"/>
                </a:lnTo>
                <a:lnTo>
                  <a:pt x="835139" y="106070"/>
                </a:lnTo>
                <a:lnTo>
                  <a:pt x="910932" y="106070"/>
                </a:lnTo>
                <a:lnTo>
                  <a:pt x="911237" y="102209"/>
                </a:lnTo>
                <a:lnTo>
                  <a:pt x="911339" y="90220"/>
                </a:lnTo>
                <a:lnTo>
                  <a:pt x="910848" y="86766"/>
                </a:lnTo>
                <a:lnTo>
                  <a:pt x="834732" y="86766"/>
                </a:lnTo>
                <a:lnTo>
                  <a:pt x="835952" y="79717"/>
                </a:lnTo>
                <a:lnTo>
                  <a:pt x="838555" y="74104"/>
                </a:lnTo>
                <a:lnTo>
                  <a:pt x="846543" y="65697"/>
                </a:lnTo>
                <a:lnTo>
                  <a:pt x="851801" y="63601"/>
                </a:lnTo>
                <a:lnTo>
                  <a:pt x="903512" y="63601"/>
                </a:lnTo>
                <a:lnTo>
                  <a:pt x="902830" y="62280"/>
                </a:lnTo>
                <a:lnTo>
                  <a:pt x="894029" y="51307"/>
                </a:lnTo>
                <a:lnTo>
                  <a:pt x="888504" y="46939"/>
                </a:lnTo>
                <a:lnTo>
                  <a:pt x="875233" y="40436"/>
                </a:lnTo>
                <a:lnTo>
                  <a:pt x="867371" y="38811"/>
                </a:lnTo>
                <a:close/>
              </a:path>
              <a:path w="911860" h="152400">
                <a:moveTo>
                  <a:pt x="888174" y="116230"/>
                </a:moveTo>
                <a:lnTo>
                  <a:pt x="883831" y="120167"/>
                </a:lnTo>
                <a:lnTo>
                  <a:pt x="879640" y="123012"/>
                </a:lnTo>
                <a:lnTo>
                  <a:pt x="871512" y="126530"/>
                </a:lnTo>
                <a:lnTo>
                  <a:pt x="866902" y="127406"/>
                </a:lnTo>
                <a:lnTo>
                  <a:pt x="900801" y="127406"/>
                </a:lnTo>
                <a:lnTo>
                  <a:pt x="888174" y="116230"/>
                </a:lnTo>
                <a:close/>
              </a:path>
              <a:path w="911860" h="152400">
                <a:moveTo>
                  <a:pt x="903512" y="63601"/>
                </a:moveTo>
                <a:lnTo>
                  <a:pt x="864806" y="63601"/>
                </a:lnTo>
                <a:lnTo>
                  <a:pt x="870013" y="65735"/>
                </a:lnTo>
                <a:lnTo>
                  <a:pt x="877874" y="74269"/>
                </a:lnTo>
                <a:lnTo>
                  <a:pt x="880313" y="79857"/>
                </a:lnTo>
                <a:lnTo>
                  <a:pt x="881265" y="86766"/>
                </a:lnTo>
                <a:lnTo>
                  <a:pt x="910848" y="86766"/>
                </a:lnTo>
                <a:lnTo>
                  <a:pt x="910285" y="82803"/>
                </a:lnTo>
                <a:lnTo>
                  <a:pt x="906081" y="68579"/>
                </a:lnTo>
                <a:lnTo>
                  <a:pt x="903512" y="63601"/>
                </a:lnTo>
                <a:close/>
              </a:path>
            </a:pathLst>
          </a:custGeom>
          <a:solidFill>
            <a:srgbClr val="EF5D21"/>
          </a:solidFill>
        </p:spPr>
        <p:txBody>
          <a:bodyPr wrap="square" lIns="0" tIns="0" rIns="0" bIns="0" rtlCol="0"/>
          <a:lstStyle/>
          <a:p>
            <a:endParaRPr sz="2130"/>
          </a:p>
        </p:txBody>
      </p:sp>
      <p:sp>
        <p:nvSpPr>
          <p:cNvPr id="44" name="object 55">
            <a:extLst>
              <a:ext uri="{FF2B5EF4-FFF2-40B4-BE49-F238E27FC236}">
                <a16:creationId xmlns:a16="http://schemas.microsoft.com/office/drawing/2014/main" id="{A65D32A8-DF70-4F06-8454-444F5724E2AB}"/>
              </a:ext>
            </a:extLst>
          </p:cNvPr>
          <p:cNvSpPr/>
          <p:nvPr/>
        </p:nvSpPr>
        <p:spPr>
          <a:xfrm>
            <a:off x="2381272" y="4208069"/>
            <a:ext cx="721267" cy="198348"/>
          </a:xfrm>
          <a:custGeom>
            <a:avLst/>
            <a:gdLst/>
            <a:ahLst/>
            <a:cxnLst/>
            <a:rect l="l" t="t" r="r" b="b"/>
            <a:pathLst>
              <a:path w="685800" h="188595">
                <a:moveTo>
                  <a:pt x="33528" y="19913"/>
                </a:moveTo>
                <a:lnTo>
                  <a:pt x="0" y="19913"/>
                </a:lnTo>
                <a:lnTo>
                  <a:pt x="48564" y="163169"/>
                </a:lnTo>
                <a:lnTo>
                  <a:pt x="75793" y="163169"/>
                </a:lnTo>
                <a:lnTo>
                  <a:pt x="91986" y="116230"/>
                </a:lnTo>
                <a:lnTo>
                  <a:pt x="62992" y="116230"/>
                </a:lnTo>
                <a:lnTo>
                  <a:pt x="33528" y="19913"/>
                </a:lnTo>
                <a:close/>
              </a:path>
              <a:path w="685800" h="188595">
                <a:moveTo>
                  <a:pt x="138405" y="70103"/>
                </a:moveTo>
                <a:lnTo>
                  <a:pt x="107899" y="70103"/>
                </a:lnTo>
                <a:lnTo>
                  <a:pt x="140004" y="163169"/>
                </a:lnTo>
                <a:lnTo>
                  <a:pt x="167233" y="163169"/>
                </a:lnTo>
                <a:lnTo>
                  <a:pt x="183146" y="116230"/>
                </a:lnTo>
                <a:lnTo>
                  <a:pt x="153619" y="116230"/>
                </a:lnTo>
                <a:lnTo>
                  <a:pt x="138405" y="70103"/>
                </a:lnTo>
                <a:close/>
              </a:path>
              <a:path w="685800" h="188595">
                <a:moveTo>
                  <a:pt x="121716" y="19507"/>
                </a:moveTo>
                <a:lnTo>
                  <a:pt x="94894" y="19507"/>
                </a:lnTo>
                <a:lnTo>
                  <a:pt x="62992" y="116230"/>
                </a:lnTo>
                <a:lnTo>
                  <a:pt x="91986" y="116230"/>
                </a:lnTo>
                <a:lnTo>
                  <a:pt x="107899" y="70103"/>
                </a:lnTo>
                <a:lnTo>
                  <a:pt x="138405" y="70103"/>
                </a:lnTo>
                <a:lnTo>
                  <a:pt x="121716" y="19507"/>
                </a:lnTo>
                <a:close/>
              </a:path>
              <a:path w="685800" h="188595">
                <a:moveTo>
                  <a:pt x="215798" y="19913"/>
                </a:moveTo>
                <a:lnTo>
                  <a:pt x="183083" y="19913"/>
                </a:lnTo>
                <a:lnTo>
                  <a:pt x="153619" y="116230"/>
                </a:lnTo>
                <a:lnTo>
                  <a:pt x="183146" y="116230"/>
                </a:lnTo>
                <a:lnTo>
                  <a:pt x="215798" y="19913"/>
                </a:lnTo>
                <a:close/>
              </a:path>
              <a:path w="685800" h="188595">
                <a:moveTo>
                  <a:pt x="293344" y="51206"/>
                </a:moveTo>
                <a:lnTo>
                  <a:pt x="276275" y="51206"/>
                </a:lnTo>
                <a:lnTo>
                  <a:pt x="268998" y="52692"/>
                </a:lnTo>
                <a:lnTo>
                  <a:pt x="237032" y="79044"/>
                </a:lnTo>
                <a:lnTo>
                  <a:pt x="230428" y="100177"/>
                </a:lnTo>
                <a:lnTo>
                  <a:pt x="230428" y="116700"/>
                </a:lnTo>
                <a:lnTo>
                  <a:pt x="251663" y="153962"/>
                </a:lnTo>
                <a:lnTo>
                  <a:pt x="279196" y="164591"/>
                </a:lnTo>
                <a:lnTo>
                  <a:pt x="287324" y="164591"/>
                </a:lnTo>
                <a:lnTo>
                  <a:pt x="326669" y="150647"/>
                </a:lnTo>
                <a:lnTo>
                  <a:pt x="331825" y="144271"/>
                </a:lnTo>
                <a:lnTo>
                  <a:pt x="326774" y="139801"/>
                </a:lnTo>
                <a:lnTo>
                  <a:pt x="280822" y="139801"/>
                </a:lnTo>
                <a:lnTo>
                  <a:pt x="275031" y="138010"/>
                </a:lnTo>
                <a:lnTo>
                  <a:pt x="265684" y="130822"/>
                </a:lnTo>
                <a:lnTo>
                  <a:pt x="262597" y="125514"/>
                </a:lnTo>
                <a:lnTo>
                  <a:pt x="261112" y="118465"/>
                </a:lnTo>
                <a:lnTo>
                  <a:pt x="336905" y="118465"/>
                </a:lnTo>
                <a:lnTo>
                  <a:pt x="337210" y="114604"/>
                </a:lnTo>
                <a:lnTo>
                  <a:pt x="337312" y="102615"/>
                </a:lnTo>
                <a:lnTo>
                  <a:pt x="336821" y="99161"/>
                </a:lnTo>
                <a:lnTo>
                  <a:pt x="260705" y="99161"/>
                </a:lnTo>
                <a:lnTo>
                  <a:pt x="261924" y="92125"/>
                </a:lnTo>
                <a:lnTo>
                  <a:pt x="264528" y="86499"/>
                </a:lnTo>
                <a:lnTo>
                  <a:pt x="272516" y="78092"/>
                </a:lnTo>
                <a:lnTo>
                  <a:pt x="277774" y="75996"/>
                </a:lnTo>
                <a:lnTo>
                  <a:pt x="329484" y="75996"/>
                </a:lnTo>
                <a:lnTo>
                  <a:pt x="328803" y="74675"/>
                </a:lnTo>
                <a:lnTo>
                  <a:pt x="320001" y="63703"/>
                </a:lnTo>
                <a:lnTo>
                  <a:pt x="314477" y="59334"/>
                </a:lnTo>
                <a:lnTo>
                  <a:pt x="301205" y="52831"/>
                </a:lnTo>
                <a:lnTo>
                  <a:pt x="293344" y="51206"/>
                </a:lnTo>
                <a:close/>
              </a:path>
              <a:path w="685800" h="188595">
                <a:moveTo>
                  <a:pt x="314147" y="128625"/>
                </a:moveTo>
                <a:lnTo>
                  <a:pt x="309803" y="132549"/>
                </a:lnTo>
                <a:lnTo>
                  <a:pt x="305612" y="135394"/>
                </a:lnTo>
                <a:lnTo>
                  <a:pt x="297484" y="138925"/>
                </a:lnTo>
                <a:lnTo>
                  <a:pt x="292874" y="139801"/>
                </a:lnTo>
                <a:lnTo>
                  <a:pt x="326774" y="139801"/>
                </a:lnTo>
                <a:lnTo>
                  <a:pt x="314147" y="128625"/>
                </a:lnTo>
                <a:close/>
              </a:path>
              <a:path w="685800" h="188595">
                <a:moveTo>
                  <a:pt x="329484" y="75996"/>
                </a:moveTo>
                <a:lnTo>
                  <a:pt x="290779" y="75996"/>
                </a:lnTo>
                <a:lnTo>
                  <a:pt x="295986" y="78130"/>
                </a:lnTo>
                <a:lnTo>
                  <a:pt x="303847" y="86664"/>
                </a:lnTo>
                <a:lnTo>
                  <a:pt x="306285" y="92252"/>
                </a:lnTo>
                <a:lnTo>
                  <a:pt x="307238" y="99161"/>
                </a:lnTo>
                <a:lnTo>
                  <a:pt x="336821" y="99161"/>
                </a:lnTo>
                <a:lnTo>
                  <a:pt x="336257" y="95199"/>
                </a:lnTo>
                <a:lnTo>
                  <a:pt x="332054" y="80975"/>
                </a:lnTo>
                <a:lnTo>
                  <a:pt x="329484" y="75996"/>
                </a:lnTo>
                <a:close/>
              </a:path>
              <a:path w="685800" h="188595">
                <a:moveTo>
                  <a:pt x="391160" y="53238"/>
                </a:moveTo>
                <a:lnTo>
                  <a:pt x="360273" y="53238"/>
                </a:lnTo>
                <a:lnTo>
                  <a:pt x="360273" y="162153"/>
                </a:lnTo>
                <a:lnTo>
                  <a:pt x="391160" y="162153"/>
                </a:lnTo>
                <a:lnTo>
                  <a:pt x="391160" y="94246"/>
                </a:lnTo>
                <a:lnTo>
                  <a:pt x="392887" y="88734"/>
                </a:lnTo>
                <a:lnTo>
                  <a:pt x="399796" y="81318"/>
                </a:lnTo>
                <a:lnTo>
                  <a:pt x="404495" y="79451"/>
                </a:lnTo>
                <a:lnTo>
                  <a:pt x="458696" y="79451"/>
                </a:lnTo>
                <a:lnTo>
                  <a:pt x="457628" y="74780"/>
                </a:lnTo>
                <a:lnTo>
                  <a:pt x="455020" y="68808"/>
                </a:lnTo>
                <a:lnTo>
                  <a:pt x="391160" y="68808"/>
                </a:lnTo>
                <a:lnTo>
                  <a:pt x="391160" y="53238"/>
                </a:lnTo>
                <a:close/>
              </a:path>
              <a:path w="685800" h="188595">
                <a:moveTo>
                  <a:pt x="458696" y="79451"/>
                </a:moveTo>
                <a:lnTo>
                  <a:pt x="416420" y="79451"/>
                </a:lnTo>
                <a:lnTo>
                  <a:pt x="421030" y="81318"/>
                </a:lnTo>
                <a:lnTo>
                  <a:pt x="427532" y="88734"/>
                </a:lnTo>
                <a:lnTo>
                  <a:pt x="429158" y="94246"/>
                </a:lnTo>
                <a:lnTo>
                  <a:pt x="429158" y="162153"/>
                </a:lnTo>
                <a:lnTo>
                  <a:pt x="460044" y="162153"/>
                </a:lnTo>
                <a:lnTo>
                  <a:pt x="460044" y="91643"/>
                </a:lnTo>
                <a:lnTo>
                  <a:pt x="459440" y="82703"/>
                </a:lnTo>
                <a:lnTo>
                  <a:pt x="458696" y="79451"/>
                </a:lnTo>
                <a:close/>
              </a:path>
              <a:path w="685800" h="188595">
                <a:moveTo>
                  <a:pt x="423062" y="51206"/>
                </a:moveTo>
                <a:lnTo>
                  <a:pt x="419125" y="51206"/>
                </a:lnTo>
                <a:lnTo>
                  <a:pt x="415607" y="51688"/>
                </a:lnTo>
                <a:lnTo>
                  <a:pt x="391160" y="68808"/>
                </a:lnTo>
                <a:lnTo>
                  <a:pt x="455020" y="68808"/>
                </a:lnTo>
                <a:lnTo>
                  <a:pt x="423062" y="51206"/>
                </a:lnTo>
                <a:close/>
              </a:path>
              <a:path w="685800" h="188595">
                <a:moveTo>
                  <a:pt x="491540" y="127406"/>
                </a:moveTo>
                <a:lnTo>
                  <a:pt x="478332" y="147726"/>
                </a:lnTo>
                <a:lnTo>
                  <a:pt x="483888" y="151707"/>
                </a:lnTo>
                <a:lnTo>
                  <a:pt x="489583" y="155117"/>
                </a:lnTo>
                <a:lnTo>
                  <a:pt x="495418" y="157956"/>
                </a:lnTo>
                <a:lnTo>
                  <a:pt x="501396" y="160223"/>
                </a:lnTo>
                <a:lnTo>
                  <a:pt x="509447" y="162864"/>
                </a:lnTo>
                <a:lnTo>
                  <a:pt x="517347" y="164185"/>
                </a:lnTo>
                <a:lnTo>
                  <a:pt x="530885" y="164185"/>
                </a:lnTo>
                <a:lnTo>
                  <a:pt x="565652" y="140411"/>
                </a:lnTo>
                <a:lnTo>
                  <a:pt x="520725" y="140411"/>
                </a:lnTo>
                <a:lnTo>
                  <a:pt x="515213" y="139331"/>
                </a:lnTo>
                <a:lnTo>
                  <a:pt x="503428" y="134988"/>
                </a:lnTo>
                <a:lnTo>
                  <a:pt x="497497" y="131737"/>
                </a:lnTo>
                <a:lnTo>
                  <a:pt x="491540" y="127406"/>
                </a:lnTo>
                <a:close/>
              </a:path>
              <a:path w="685800" h="188595">
                <a:moveTo>
                  <a:pt x="530555" y="51612"/>
                </a:moveTo>
                <a:lnTo>
                  <a:pt x="518083" y="51612"/>
                </a:lnTo>
                <a:lnTo>
                  <a:pt x="512902" y="52362"/>
                </a:lnTo>
                <a:lnTo>
                  <a:pt x="483819" y="80606"/>
                </a:lnTo>
                <a:lnTo>
                  <a:pt x="483819" y="91846"/>
                </a:lnTo>
                <a:lnTo>
                  <a:pt x="512533" y="118198"/>
                </a:lnTo>
                <a:lnTo>
                  <a:pt x="516331" y="119278"/>
                </a:lnTo>
                <a:lnTo>
                  <a:pt x="519303" y="120230"/>
                </a:lnTo>
                <a:lnTo>
                  <a:pt x="538886" y="130251"/>
                </a:lnTo>
                <a:lnTo>
                  <a:pt x="538886" y="134721"/>
                </a:lnTo>
                <a:lnTo>
                  <a:pt x="537832" y="136690"/>
                </a:lnTo>
                <a:lnTo>
                  <a:pt x="533628" y="139661"/>
                </a:lnTo>
                <a:lnTo>
                  <a:pt x="530352" y="140411"/>
                </a:lnTo>
                <a:lnTo>
                  <a:pt x="565652" y="140411"/>
                </a:lnTo>
                <a:lnTo>
                  <a:pt x="566724" y="135127"/>
                </a:lnTo>
                <a:lnTo>
                  <a:pt x="566718" y="123583"/>
                </a:lnTo>
                <a:lnTo>
                  <a:pt x="565708" y="119341"/>
                </a:lnTo>
                <a:lnTo>
                  <a:pt x="530821" y="95364"/>
                </a:lnTo>
                <a:lnTo>
                  <a:pt x="528015" y="94424"/>
                </a:lnTo>
                <a:lnTo>
                  <a:pt x="511657" y="84797"/>
                </a:lnTo>
                <a:lnTo>
                  <a:pt x="511724" y="80606"/>
                </a:lnTo>
                <a:lnTo>
                  <a:pt x="512597" y="78943"/>
                </a:lnTo>
                <a:lnTo>
                  <a:pt x="516394" y="76098"/>
                </a:lnTo>
                <a:lnTo>
                  <a:pt x="519239" y="75387"/>
                </a:lnTo>
                <a:lnTo>
                  <a:pt x="558112" y="75387"/>
                </a:lnTo>
                <a:lnTo>
                  <a:pt x="564286" y="64211"/>
                </a:lnTo>
                <a:lnTo>
                  <a:pt x="558317" y="60286"/>
                </a:lnTo>
                <a:lnTo>
                  <a:pt x="551789" y="57200"/>
                </a:lnTo>
                <a:lnTo>
                  <a:pt x="537565" y="52730"/>
                </a:lnTo>
                <a:lnTo>
                  <a:pt x="530555" y="51612"/>
                </a:lnTo>
                <a:close/>
              </a:path>
              <a:path w="685800" h="188595">
                <a:moveTo>
                  <a:pt x="558112" y="75387"/>
                </a:moveTo>
                <a:lnTo>
                  <a:pt x="526961" y="75387"/>
                </a:lnTo>
                <a:lnTo>
                  <a:pt x="531495" y="76301"/>
                </a:lnTo>
                <a:lnTo>
                  <a:pt x="541794" y="79959"/>
                </a:lnTo>
                <a:lnTo>
                  <a:pt x="547077" y="82435"/>
                </a:lnTo>
                <a:lnTo>
                  <a:pt x="552500" y="85547"/>
                </a:lnTo>
                <a:lnTo>
                  <a:pt x="558112" y="75387"/>
                </a:lnTo>
                <a:close/>
              </a:path>
              <a:path w="685800" h="188595">
                <a:moveTo>
                  <a:pt x="685596" y="0"/>
                </a:moveTo>
                <a:lnTo>
                  <a:pt x="659384" y="0"/>
                </a:lnTo>
                <a:lnTo>
                  <a:pt x="569366" y="188163"/>
                </a:lnTo>
                <a:lnTo>
                  <a:pt x="595579" y="188163"/>
                </a:lnTo>
                <a:lnTo>
                  <a:pt x="685596" y="0"/>
                </a:lnTo>
                <a:close/>
              </a:path>
            </a:pathLst>
          </a:custGeom>
          <a:solidFill>
            <a:srgbClr val="EF5D21"/>
          </a:solidFill>
        </p:spPr>
        <p:txBody>
          <a:bodyPr wrap="square" lIns="0" tIns="0" rIns="0" bIns="0" rtlCol="0"/>
          <a:lstStyle/>
          <a:p>
            <a:endParaRPr sz="2130"/>
          </a:p>
        </p:txBody>
      </p:sp>
      <p:sp>
        <p:nvSpPr>
          <p:cNvPr id="45" name="object 57">
            <a:extLst>
              <a:ext uri="{FF2B5EF4-FFF2-40B4-BE49-F238E27FC236}">
                <a16:creationId xmlns:a16="http://schemas.microsoft.com/office/drawing/2014/main" id="{76FB2555-E8DA-494F-BD18-1F72C14D4D13}"/>
              </a:ext>
            </a:extLst>
          </p:cNvPr>
          <p:cNvSpPr/>
          <p:nvPr/>
        </p:nvSpPr>
        <p:spPr>
          <a:xfrm>
            <a:off x="7370868" y="4735502"/>
            <a:ext cx="1534623" cy="158571"/>
          </a:xfrm>
          <a:prstGeom prst="rect">
            <a:avLst/>
          </a:prstGeom>
          <a:blipFill>
            <a:blip r:embed="rId4" cstate="print"/>
            <a:stretch>
              <a:fillRect/>
            </a:stretch>
          </a:blipFill>
        </p:spPr>
        <p:txBody>
          <a:bodyPr wrap="square" lIns="0" tIns="0" rIns="0" bIns="0" rtlCol="0"/>
          <a:lstStyle/>
          <a:p>
            <a:endParaRPr sz="2130"/>
          </a:p>
        </p:txBody>
      </p:sp>
      <p:sp>
        <p:nvSpPr>
          <p:cNvPr id="46" name="object 58">
            <a:extLst>
              <a:ext uri="{FF2B5EF4-FFF2-40B4-BE49-F238E27FC236}">
                <a16:creationId xmlns:a16="http://schemas.microsoft.com/office/drawing/2014/main" id="{E224BE91-E0EA-44B4-A213-C6B6E577DB64}"/>
              </a:ext>
            </a:extLst>
          </p:cNvPr>
          <p:cNvSpPr/>
          <p:nvPr/>
        </p:nvSpPr>
        <p:spPr>
          <a:xfrm>
            <a:off x="7542471" y="4479051"/>
            <a:ext cx="1196101" cy="158946"/>
          </a:xfrm>
          <a:custGeom>
            <a:avLst/>
            <a:gdLst/>
            <a:ahLst/>
            <a:cxnLst/>
            <a:rect l="l" t="t" r="r" b="b"/>
            <a:pathLst>
              <a:path w="1137284" h="151129">
                <a:moveTo>
                  <a:pt x="100770" y="134238"/>
                </a:moveTo>
                <a:lnTo>
                  <a:pt x="30886" y="134238"/>
                </a:lnTo>
                <a:lnTo>
                  <a:pt x="34543" y="138544"/>
                </a:lnTo>
                <a:lnTo>
                  <a:pt x="39052" y="142303"/>
                </a:lnTo>
                <a:lnTo>
                  <a:pt x="49745" y="148755"/>
                </a:lnTo>
                <a:lnTo>
                  <a:pt x="56553" y="150367"/>
                </a:lnTo>
                <a:lnTo>
                  <a:pt x="71323" y="150367"/>
                </a:lnTo>
                <a:lnTo>
                  <a:pt x="77558" y="149148"/>
                </a:lnTo>
                <a:lnTo>
                  <a:pt x="89471" y="144271"/>
                </a:lnTo>
                <a:lnTo>
                  <a:pt x="94729" y="140652"/>
                </a:lnTo>
                <a:lnTo>
                  <a:pt x="100770" y="134238"/>
                </a:lnTo>
                <a:close/>
              </a:path>
              <a:path w="1137284" h="151129">
                <a:moveTo>
                  <a:pt x="30886" y="0"/>
                </a:moveTo>
                <a:lnTo>
                  <a:pt x="0" y="0"/>
                </a:lnTo>
                <a:lnTo>
                  <a:pt x="0" y="148335"/>
                </a:lnTo>
                <a:lnTo>
                  <a:pt x="30886" y="148335"/>
                </a:lnTo>
                <a:lnTo>
                  <a:pt x="30886" y="134238"/>
                </a:lnTo>
                <a:lnTo>
                  <a:pt x="100770" y="134238"/>
                </a:lnTo>
                <a:lnTo>
                  <a:pt x="103797" y="131025"/>
                </a:lnTo>
                <a:lnTo>
                  <a:pt x="107454" y="125133"/>
                </a:lnTo>
                <a:lnTo>
                  <a:pt x="107763" y="124358"/>
                </a:lnTo>
                <a:lnTo>
                  <a:pt x="53238" y="124358"/>
                </a:lnTo>
                <a:lnTo>
                  <a:pt x="49809" y="123647"/>
                </a:lnTo>
                <a:lnTo>
                  <a:pt x="30479" y="89166"/>
                </a:lnTo>
                <a:lnTo>
                  <a:pt x="31191" y="85051"/>
                </a:lnTo>
                <a:lnTo>
                  <a:pt x="53238" y="63398"/>
                </a:lnTo>
                <a:lnTo>
                  <a:pt x="107763" y="63398"/>
                </a:lnTo>
                <a:lnTo>
                  <a:pt x="107454" y="62623"/>
                </a:lnTo>
                <a:lnTo>
                  <a:pt x="103771" y="56730"/>
                </a:lnTo>
                <a:lnTo>
                  <a:pt x="102044" y="54927"/>
                </a:lnTo>
                <a:lnTo>
                  <a:pt x="30886" y="54927"/>
                </a:lnTo>
                <a:lnTo>
                  <a:pt x="30886" y="0"/>
                </a:lnTo>
                <a:close/>
              </a:path>
              <a:path w="1137284" h="151129">
                <a:moveTo>
                  <a:pt x="107763" y="63398"/>
                </a:moveTo>
                <a:lnTo>
                  <a:pt x="60553" y="63398"/>
                </a:lnTo>
                <a:lnTo>
                  <a:pt x="63969" y="64109"/>
                </a:lnTo>
                <a:lnTo>
                  <a:pt x="70345" y="66979"/>
                </a:lnTo>
                <a:lnTo>
                  <a:pt x="83515" y="89166"/>
                </a:lnTo>
                <a:lnTo>
                  <a:pt x="83515" y="98717"/>
                </a:lnTo>
                <a:lnTo>
                  <a:pt x="60553" y="124358"/>
                </a:lnTo>
                <a:lnTo>
                  <a:pt x="107763" y="124358"/>
                </a:lnTo>
                <a:lnTo>
                  <a:pt x="113017" y="111188"/>
                </a:lnTo>
                <a:lnTo>
                  <a:pt x="114401" y="103162"/>
                </a:lnTo>
                <a:lnTo>
                  <a:pt x="114401" y="84594"/>
                </a:lnTo>
                <a:lnTo>
                  <a:pt x="113017" y="76568"/>
                </a:lnTo>
                <a:lnTo>
                  <a:pt x="107763" y="63398"/>
                </a:lnTo>
                <a:close/>
              </a:path>
              <a:path w="1137284" h="151129">
                <a:moveTo>
                  <a:pt x="71183" y="37388"/>
                </a:moveTo>
                <a:lnTo>
                  <a:pt x="56692" y="37388"/>
                </a:lnTo>
                <a:lnTo>
                  <a:pt x="49949" y="39039"/>
                </a:lnTo>
                <a:lnTo>
                  <a:pt x="39255" y="45618"/>
                </a:lnTo>
                <a:lnTo>
                  <a:pt x="34683" y="49822"/>
                </a:lnTo>
                <a:lnTo>
                  <a:pt x="30886" y="54927"/>
                </a:lnTo>
                <a:lnTo>
                  <a:pt x="102044" y="54927"/>
                </a:lnTo>
                <a:lnTo>
                  <a:pt x="94551" y="47104"/>
                </a:lnTo>
                <a:lnTo>
                  <a:pt x="89268" y="43484"/>
                </a:lnTo>
                <a:lnTo>
                  <a:pt x="77355" y="38607"/>
                </a:lnTo>
                <a:lnTo>
                  <a:pt x="71183" y="37388"/>
                </a:lnTo>
                <a:close/>
              </a:path>
              <a:path w="1137284" h="151129">
                <a:moveTo>
                  <a:pt x="194792" y="37388"/>
                </a:moveTo>
                <a:lnTo>
                  <a:pt x="177723" y="37388"/>
                </a:lnTo>
                <a:lnTo>
                  <a:pt x="170446" y="38874"/>
                </a:lnTo>
                <a:lnTo>
                  <a:pt x="138480" y="65227"/>
                </a:lnTo>
                <a:lnTo>
                  <a:pt x="131876" y="86359"/>
                </a:lnTo>
                <a:lnTo>
                  <a:pt x="131876" y="102895"/>
                </a:lnTo>
                <a:lnTo>
                  <a:pt x="153111" y="140144"/>
                </a:lnTo>
                <a:lnTo>
                  <a:pt x="180644" y="150774"/>
                </a:lnTo>
                <a:lnTo>
                  <a:pt x="188772" y="150774"/>
                </a:lnTo>
                <a:lnTo>
                  <a:pt x="228117" y="136817"/>
                </a:lnTo>
                <a:lnTo>
                  <a:pt x="233273" y="130454"/>
                </a:lnTo>
                <a:lnTo>
                  <a:pt x="228222" y="125983"/>
                </a:lnTo>
                <a:lnTo>
                  <a:pt x="182270" y="125983"/>
                </a:lnTo>
                <a:lnTo>
                  <a:pt x="176479" y="124193"/>
                </a:lnTo>
                <a:lnTo>
                  <a:pt x="167131" y="117017"/>
                </a:lnTo>
                <a:lnTo>
                  <a:pt x="164045" y="111696"/>
                </a:lnTo>
                <a:lnTo>
                  <a:pt x="162559" y="104647"/>
                </a:lnTo>
                <a:lnTo>
                  <a:pt x="238353" y="104647"/>
                </a:lnTo>
                <a:lnTo>
                  <a:pt x="238658" y="100787"/>
                </a:lnTo>
                <a:lnTo>
                  <a:pt x="238759" y="88798"/>
                </a:lnTo>
                <a:lnTo>
                  <a:pt x="238269" y="85343"/>
                </a:lnTo>
                <a:lnTo>
                  <a:pt x="162153" y="85343"/>
                </a:lnTo>
                <a:lnTo>
                  <a:pt x="163372" y="78295"/>
                </a:lnTo>
                <a:lnTo>
                  <a:pt x="165976" y="72682"/>
                </a:lnTo>
                <a:lnTo>
                  <a:pt x="173964" y="64274"/>
                </a:lnTo>
                <a:lnTo>
                  <a:pt x="179222" y="62179"/>
                </a:lnTo>
                <a:lnTo>
                  <a:pt x="230932" y="62179"/>
                </a:lnTo>
                <a:lnTo>
                  <a:pt x="230250" y="60858"/>
                </a:lnTo>
                <a:lnTo>
                  <a:pt x="221449" y="49885"/>
                </a:lnTo>
                <a:lnTo>
                  <a:pt x="215925" y="45516"/>
                </a:lnTo>
                <a:lnTo>
                  <a:pt x="202653" y="39014"/>
                </a:lnTo>
                <a:lnTo>
                  <a:pt x="194792" y="37388"/>
                </a:lnTo>
                <a:close/>
              </a:path>
              <a:path w="1137284" h="151129">
                <a:moveTo>
                  <a:pt x="215595" y="114807"/>
                </a:moveTo>
                <a:lnTo>
                  <a:pt x="211251" y="118744"/>
                </a:lnTo>
                <a:lnTo>
                  <a:pt x="207060" y="121589"/>
                </a:lnTo>
                <a:lnTo>
                  <a:pt x="198932" y="125107"/>
                </a:lnTo>
                <a:lnTo>
                  <a:pt x="194322" y="125983"/>
                </a:lnTo>
                <a:lnTo>
                  <a:pt x="228222" y="125983"/>
                </a:lnTo>
                <a:lnTo>
                  <a:pt x="215595" y="114807"/>
                </a:lnTo>
                <a:close/>
              </a:path>
              <a:path w="1137284" h="151129">
                <a:moveTo>
                  <a:pt x="230932" y="62179"/>
                </a:moveTo>
                <a:lnTo>
                  <a:pt x="192227" y="62179"/>
                </a:lnTo>
                <a:lnTo>
                  <a:pt x="197434" y="64312"/>
                </a:lnTo>
                <a:lnTo>
                  <a:pt x="205295" y="72847"/>
                </a:lnTo>
                <a:lnTo>
                  <a:pt x="207733" y="78435"/>
                </a:lnTo>
                <a:lnTo>
                  <a:pt x="208686" y="85343"/>
                </a:lnTo>
                <a:lnTo>
                  <a:pt x="238269" y="85343"/>
                </a:lnTo>
                <a:lnTo>
                  <a:pt x="237705" y="81381"/>
                </a:lnTo>
                <a:lnTo>
                  <a:pt x="233502" y="67157"/>
                </a:lnTo>
                <a:lnTo>
                  <a:pt x="230932" y="62179"/>
                </a:lnTo>
                <a:close/>
              </a:path>
              <a:path w="1137284" h="151129">
                <a:moveTo>
                  <a:pt x="284073" y="39420"/>
                </a:moveTo>
                <a:lnTo>
                  <a:pt x="252780" y="39420"/>
                </a:lnTo>
                <a:lnTo>
                  <a:pt x="286308" y="149148"/>
                </a:lnTo>
                <a:lnTo>
                  <a:pt x="313943" y="149148"/>
                </a:lnTo>
                <a:lnTo>
                  <a:pt x="327886" y="105460"/>
                </a:lnTo>
                <a:lnTo>
                  <a:pt x="301548" y="105460"/>
                </a:lnTo>
                <a:lnTo>
                  <a:pt x="284073" y="39420"/>
                </a:lnTo>
                <a:close/>
              </a:path>
              <a:path w="1137284" h="151129">
                <a:moveTo>
                  <a:pt x="362150" y="82295"/>
                </a:moveTo>
                <a:lnTo>
                  <a:pt x="335279" y="82295"/>
                </a:lnTo>
                <a:lnTo>
                  <a:pt x="356209" y="149148"/>
                </a:lnTo>
                <a:lnTo>
                  <a:pt x="384047" y="149148"/>
                </a:lnTo>
                <a:lnTo>
                  <a:pt x="397496" y="105663"/>
                </a:lnTo>
                <a:lnTo>
                  <a:pt x="369417" y="105663"/>
                </a:lnTo>
                <a:lnTo>
                  <a:pt x="362150" y="82295"/>
                </a:lnTo>
                <a:close/>
              </a:path>
              <a:path w="1137284" h="151129">
                <a:moveTo>
                  <a:pt x="417982" y="39420"/>
                </a:moveTo>
                <a:lnTo>
                  <a:pt x="387299" y="39420"/>
                </a:lnTo>
                <a:lnTo>
                  <a:pt x="369417" y="105663"/>
                </a:lnTo>
                <a:lnTo>
                  <a:pt x="397496" y="105663"/>
                </a:lnTo>
                <a:lnTo>
                  <a:pt x="417982" y="39420"/>
                </a:lnTo>
                <a:close/>
              </a:path>
              <a:path w="1137284" h="151129">
                <a:moveTo>
                  <a:pt x="348691" y="39014"/>
                </a:moveTo>
                <a:lnTo>
                  <a:pt x="322071" y="39014"/>
                </a:lnTo>
                <a:lnTo>
                  <a:pt x="301548" y="105460"/>
                </a:lnTo>
                <a:lnTo>
                  <a:pt x="327886" y="105460"/>
                </a:lnTo>
                <a:lnTo>
                  <a:pt x="335279" y="82295"/>
                </a:lnTo>
                <a:lnTo>
                  <a:pt x="362150" y="82295"/>
                </a:lnTo>
                <a:lnTo>
                  <a:pt x="348691" y="39014"/>
                </a:lnTo>
                <a:close/>
              </a:path>
              <a:path w="1137284" h="151129">
                <a:moveTo>
                  <a:pt x="494309" y="37388"/>
                </a:moveTo>
                <a:lnTo>
                  <a:pt x="477240" y="37388"/>
                </a:lnTo>
                <a:lnTo>
                  <a:pt x="469963" y="38874"/>
                </a:lnTo>
                <a:lnTo>
                  <a:pt x="437997" y="65227"/>
                </a:lnTo>
                <a:lnTo>
                  <a:pt x="431393" y="86359"/>
                </a:lnTo>
                <a:lnTo>
                  <a:pt x="431393" y="102895"/>
                </a:lnTo>
                <a:lnTo>
                  <a:pt x="452627" y="140144"/>
                </a:lnTo>
                <a:lnTo>
                  <a:pt x="480161" y="150774"/>
                </a:lnTo>
                <a:lnTo>
                  <a:pt x="488289" y="150774"/>
                </a:lnTo>
                <a:lnTo>
                  <a:pt x="527634" y="136817"/>
                </a:lnTo>
                <a:lnTo>
                  <a:pt x="532790" y="130454"/>
                </a:lnTo>
                <a:lnTo>
                  <a:pt x="527739" y="125983"/>
                </a:lnTo>
                <a:lnTo>
                  <a:pt x="481787" y="125983"/>
                </a:lnTo>
                <a:lnTo>
                  <a:pt x="475995" y="124193"/>
                </a:lnTo>
                <a:lnTo>
                  <a:pt x="466648" y="117017"/>
                </a:lnTo>
                <a:lnTo>
                  <a:pt x="463562" y="111696"/>
                </a:lnTo>
                <a:lnTo>
                  <a:pt x="462076" y="104647"/>
                </a:lnTo>
                <a:lnTo>
                  <a:pt x="537870" y="104647"/>
                </a:lnTo>
                <a:lnTo>
                  <a:pt x="538175" y="100787"/>
                </a:lnTo>
                <a:lnTo>
                  <a:pt x="538276" y="88798"/>
                </a:lnTo>
                <a:lnTo>
                  <a:pt x="537785" y="85343"/>
                </a:lnTo>
                <a:lnTo>
                  <a:pt x="461670" y="85343"/>
                </a:lnTo>
                <a:lnTo>
                  <a:pt x="462889" y="78295"/>
                </a:lnTo>
                <a:lnTo>
                  <a:pt x="465493" y="72682"/>
                </a:lnTo>
                <a:lnTo>
                  <a:pt x="473481" y="64274"/>
                </a:lnTo>
                <a:lnTo>
                  <a:pt x="478739" y="62179"/>
                </a:lnTo>
                <a:lnTo>
                  <a:pt x="530449" y="62179"/>
                </a:lnTo>
                <a:lnTo>
                  <a:pt x="529767" y="60858"/>
                </a:lnTo>
                <a:lnTo>
                  <a:pt x="520966" y="49885"/>
                </a:lnTo>
                <a:lnTo>
                  <a:pt x="515442" y="45516"/>
                </a:lnTo>
                <a:lnTo>
                  <a:pt x="502170" y="39014"/>
                </a:lnTo>
                <a:lnTo>
                  <a:pt x="494309" y="37388"/>
                </a:lnTo>
                <a:close/>
              </a:path>
              <a:path w="1137284" h="151129">
                <a:moveTo>
                  <a:pt x="515111" y="114807"/>
                </a:moveTo>
                <a:lnTo>
                  <a:pt x="510768" y="118744"/>
                </a:lnTo>
                <a:lnTo>
                  <a:pt x="506577" y="121589"/>
                </a:lnTo>
                <a:lnTo>
                  <a:pt x="498449" y="125107"/>
                </a:lnTo>
                <a:lnTo>
                  <a:pt x="493839" y="125983"/>
                </a:lnTo>
                <a:lnTo>
                  <a:pt x="527739" y="125983"/>
                </a:lnTo>
                <a:lnTo>
                  <a:pt x="515111" y="114807"/>
                </a:lnTo>
                <a:close/>
              </a:path>
              <a:path w="1137284" h="151129">
                <a:moveTo>
                  <a:pt x="530449" y="62179"/>
                </a:moveTo>
                <a:lnTo>
                  <a:pt x="491743" y="62179"/>
                </a:lnTo>
                <a:lnTo>
                  <a:pt x="496950" y="64312"/>
                </a:lnTo>
                <a:lnTo>
                  <a:pt x="504812" y="72847"/>
                </a:lnTo>
                <a:lnTo>
                  <a:pt x="507250" y="78435"/>
                </a:lnTo>
                <a:lnTo>
                  <a:pt x="508203" y="85343"/>
                </a:lnTo>
                <a:lnTo>
                  <a:pt x="537785" y="85343"/>
                </a:lnTo>
                <a:lnTo>
                  <a:pt x="537222" y="81381"/>
                </a:lnTo>
                <a:lnTo>
                  <a:pt x="533018" y="67157"/>
                </a:lnTo>
                <a:lnTo>
                  <a:pt x="530449" y="62179"/>
                </a:lnTo>
                <a:close/>
              </a:path>
              <a:path w="1137284" h="151129">
                <a:moveTo>
                  <a:pt x="592112" y="39420"/>
                </a:moveTo>
                <a:lnTo>
                  <a:pt x="561225" y="39420"/>
                </a:lnTo>
                <a:lnTo>
                  <a:pt x="561225" y="148335"/>
                </a:lnTo>
                <a:lnTo>
                  <a:pt x="592112" y="148335"/>
                </a:lnTo>
                <a:lnTo>
                  <a:pt x="592112" y="108102"/>
                </a:lnTo>
                <a:lnTo>
                  <a:pt x="592664" y="98893"/>
                </a:lnTo>
                <a:lnTo>
                  <a:pt x="617928" y="70281"/>
                </a:lnTo>
                <a:lnTo>
                  <a:pt x="625233" y="69697"/>
                </a:lnTo>
                <a:lnTo>
                  <a:pt x="626859" y="69697"/>
                </a:lnTo>
                <a:lnTo>
                  <a:pt x="626859" y="61366"/>
                </a:lnTo>
                <a:lnTo>
                  <a:pt x="592112" y="61366"/>
                </a:lnTo>
                <a:lnTo>
                  <a:pt x="592112" y="39420"/>
                </a:lnTo>
                <a:close/>
              </a:path>
              <a:path w="1137284" h="151129">
                <a:moveTo>
                  <a:pt x="617651" y="36982"/>
                </a:moveTo>
                <a:lnTo>
                  <a:pt x="610336" y="39014"/>
                </a:lnTo>
                <a:lnTo>
                  <a:pt x="599503" y="47955"/>
                </a:lnTo>
                <a:lnTo>
                  <a:pt x="595236" y="53911"/>
                </a:lnTo>
                <a:lnTo>
                  <a:pt x="592112" y="61366"/>
                </a:lnTo>
                <a:lnTo>
                  <a:pt x="626859" y="61366"/>
                </a:lnTo>
                <a:lnTo>
                  <a:pt x="626859" y="37388"/>
                </a:lnTo>
                <a:lnTo>
                  <a:pt x="617651" y="36982"/>
                </a:lnTo>
                <a:close/>
              </a:path>
              <a:path w="1137284" h="151129">
                <a:moveTo>
                  <a:pt x="677049" y="0"/>
                </a:moveTo>
                <a:lnTo>
                  <a:pt x="646163" y="0"/>
                </a:lnTo>
                <a:lnTo>
                  <a:pt x="646163" y="148335"/>
                </a:lnTo>
                <a:lnTo>
                  <a:pt x="677049" y="148335"/>
                </a:lnTo>
                <a:lnTo>
                  <a:pt x="677049" y="115214"/>
                </a:lnTo>
                <a:lnTo>
                  <a:pt x="687819" y="103835"/>
                </a:lnTo>
                <a:lnTo>
                  <a:pt x="722732" y="103835"/>
                </a:lnTo>
                <a:lnTo>
                  <a:pt x="708748" y="82295"/>
                </a:lnTo>
                <a:lnTo>
                  <a:pt x="711892" y="79044"/>
                </a:lnTo>
                <a:lnTo>
                  <a:pt x="677049" y="79044"/>
                </a:lnTo>
                <a:lnTo>
                  <a:pt x="677049" y="0"/>
                </a:lnTo>
                <a:close/>
              </a:path>
              <a:path w="1137284" h="151129">
                <a:moveTo>
                  <a:pt x="722732" y="103835"/>
                </a:moveTo>
                <a:lnTo>
                  <a:pt x="687819" y="103835"/>
                </a:lnTo>
                <a:lnTo>
                  <a:pt x="716267" y="148335"/>
                </a:lnTo>
                <a:lnTo>
                  <a:pt x="751624" y="148335"/>
                </a:lnTo>
                <a:lnTo>
                  <a:pt x="722732" y="103835"/>
                </a:lnTo>
                <a:close/>
              </a:path>
              <a:path w="1137284" h="151129">
                <a:moveTo>
                  <a:pt x="750201" y="39420"/>
                </a:moveTo>
                <a:lnTo>
                  <a:pt x="713219" y="39420"/>
                </a:lnTo>
                <a:lnTo>
                  <a:pt x="677049" y="79044"/>
                </a:lnTo>
                <a:lnTo>
                  <a:pt x="711892" y="79044"/>
                </a:lnTo>
                <a:lnTo>
                  <a:pt x="750201" y="39420"/>
                </a:lnTo>
                <a:close/>
              </a:path>
              <a:path w="1137284" h="151129">
                <a:moveTo>
                  <a:pt x="824102" y="37388"/>
                </a:moveTo>
                <a:lnTo>
                  <a:pt x="807034" y="37388"/>
                </a:lnTo>
                <a:lnTo>
                  <a:pt x="799757" y="38874"/>
                </a:lnTo>
                <a:lnTo>
                  <a:pt x="767778" y="65227"/>
                </a:lnTo>
                <a:lnTo>
                  <a:pt x="761174" y="86359"/>
                </a:lnTo>
                <a:lnTo>
                  <a:pt x="761224" y="103162"/>
                </a:lnTo>
                <a:lnTo>
                  <a:pt x="782408" y="140144"/>
                </a:lnTo>
                <a:lnTo>
                  <a:pt x="809942" y="150774"/>
                </a:lnTo>
                <a:lnTo>
                  <a:pt x="818070" y="150774"/>
                </a:lnTo>
                <a:lnTo>
                  <a:pt x="857427" y="136817"/>
                </a:lnTo>
                <a:lnTo>
                  <a:pt x="862571" y="130454"/>
                </a:lnTo>
                <a:lnTo>
                  <a:pt x="857520" y="125983"/>
                </a:lnTo>
                <a:lnTo>
                  <a:pt x="811568" y="125983"/>
                </a:lnTo>
                <a:lnTo>
                  <a:pt x="805776" y="124193"/>
                </a:lnTo>
                <a:lnTo>
                  <a:pt x="796429" y="117017"/>
                </a:lnTo>
                <a:lnTo>
                  <a:pt x="793356" y="111696"/>
                </a:lnTo>
                <a:lnTo>
                  <a:pt x="791857" y="104647"/>
                </a:lnTo>
                <a:lnTo>
                  <a:pt x="867651" y="104647"/>
                </a:lnTo>
                <a:lnTo>
                  <a:pt x="867809" y="102895"/>
                </a:lnTo>
                <a:lnTo>
                  <a:pt x="867956" y="100787"/>
                </a:lnTo>
                <a:lnTo>
                  <a:pt x="868057" y="88798"/>
                </a:lnTo>
                <a:lnTo>
                  <a:pt x="867572" y="85343"/>
                </a:lnTo>
                <a:lnTo>
                  <a:pt x="791451" y="85343"/>
                </a:lnTo>
                <a:lnTo>
                  <a:pt x="792670" y="78295"/>
                </a:lnTo>
                <a:lnTo>
                  <a:pt x="795286" y="72682"/>
                </a:lnTo>
                <a:lnTo>
                  <a:pt x="803274" y="64274"/>
                </a:lnTo>
                <a:lnTo>
                  <a:pt x="808520" y="62179"/>
                </a:lnTo>
                <a:lnTo>
                  <a:pt x="860243" y="62179"/>
                </a:lnTo>
                <a:lnTo>
                  <a:pt x="859561" y="60858"/>
                </a:lnTo>
                <a:lnTo>
                  <a:pt x="850760" y="49885"/>
                </a:lnTo>
                <a:lnTo>
                  <a:pt x="845235" y="45516"/>
                </a:lnTo>
                <a:lnTo>
                  <a:pt x="831964" y="39014"/>
                </a:lnTo>
                <a:lnTo>
                  <a:pt x="824102" y="37388"/>
                </a:lnTo>
                <a:close/>
              </a:path>
              <a:path w="1137284" h="151129">
                <a:moveTo>
                  <a:pt x="844892" y="114807"/>
                </a:moveTo>
                <a:lnTo>
                  <a:pt x="840562" y="118744"/>
                </a:lnTo>
                <a:lnTo>
                  <a:pt x="836358" y="121589"/>
                </a:lnTo>
                <a:lnTo>
                  <a:pt x="828230" y="125107"/>
                </a:lnTo>
                <a:lnTo>
                  <a:pt x="823633" y="125983"/>
                </a:lnTo>
                <a:lnTo>
                  <a:pt x="857520" y="125983"/>
                </a:lnTo>
                <a:lnTo>
                  <a:pt x="844892" y="114807"/>
                </a:lnTo>
                <a:close/>
              </a:path>
              <a:path w="1137284" h="151129">
                <a:moveTo>
                  <a:pt x="860243" y="62179"/>
                </a:moveTo>
                <a:lnTo>
                  <a:pt x="821524" y="62179"/>
                </a:lnTo>
                <a:lnTo>
                  <a:pt x="826744" y="64312"/>
                </a:lnTo>
                <a:lnTo>
                  <a:pt x="834605" y="72847"/>
                </a:lnTo>
                <a:lnTo>
                  <a:pt x="837044" y="78435"/>
                </a:lnTo>
                <a:lnTo>
                  <a:pt x="837984" y="85343"/>
                </a:lnTo>
                <a:lnTo>
                  <a:pt x="867572" y="85343"/>
                </a:lnTo>
                <a:lnTo>
                  <a:pt x="867016" y="81381"/>
                </a:lnTo>
                <a:lnTo>
                  <a:pt x="862812" y="67157"/>
                </a:lnTo>
                <a:lnTo>
                  <a:pt x="860243" y="62179"/>
                </a:lnTo>
                <a:close/>
              </a:path>
              <a:path w="1137284" h="151129">
                <a:moveTo>
                  <a:pt x="921905" y="39420"/>
                </a:moveTo>
                <a:lnTo>
                  <a:pt x="891019" y="39420"/>
                </a:lnTo>
                <a:lnTo>
                  <a:pt x="891019" y="148335"/>
                </a:lnTo>
                <a:lnTo>
                  <a:pt x="921905" y="148335"/>
                </a:lnTo>
                <a:lnTo>
                  <a:pt x="921905" y="108102"/>
                </a:lnTo>
                <a:lnTo>
                  <a:pt x="922458" y="98893"/>
                </a:lnTo>
                <a:lnTo>
                  <a:pt x="947716" y="70281"/>
                </a:lnTo>
                <a:lnTo>
                  <a:pt x="955027" y="69697"/>
                </a:lnTo>
                <a:lnTo>
                  <a:pt x="956652" y="69697"/>
                </a:lnTo>
                <a:lnTo>
                  <a:pt x="956652" y="61366"/>
                </a:lnTo>
                <a:lnTo>
                  <a:pt x="921905" y="61366"/>
                </a:lnTo>
                <a:lnTo>
                  <a:pt x="921905" y="39420"/>
                </a:lnTo>
                <a:close/>
              </a:path>
              <a:path w="1137284" h="151129">
                <a:moveTo>
                  <a:pt x="947445" y="36982"/>
                </a:moveTo>
                <a:lnTo>
                  <a:pt x="940130" y="39014"/>
                </a:lnTo>
                <a:lnTo>
                  <a:pt x="929284" y="47955"/>
                </a:lnTo>
                <a:lnTo>
                  <a:pt x="925017" y="53911"/>
                </a:lnTo>
                <a:lnTo>
                  <a:pt x="921905" y="61366"/>
                </a:lnTo>
                <a:lnTo>
                  <a:pt x="956652" y="61366"/>
                </a:lnTo>
                <a:lnTo>
                  <a:pt x="956652" y="37388"/>
                </a:lnTo>
                <a:lnTo>
                  <a:pt x="947445" y="36982"/>
                </a:lnTo>
                <a:close/>
              </a:path>
              <a:path w="1137284" h="151129">
                <a:moveTo>
                  <a:pt x="980630" y="113588"/>
                </a:moveTo>
                <a:lnTo>
                  <a:pt x="967422" y="133908"/>
                </a:lnTo>
                <a:lnTo>
                  <a:pt x="972978" y="137890"/>
                </a:lnTo>
                <a:lnTo>
                  <a:pt x="978673" y="141300"/>
                </a:lnTo>
                <a:lnTo>
                  <a:pt x="984508" y="144138"/>
                </a:lnTo>
                <a:lnTo>
                  <a:pt x="990485" y="146405"/>
                </a:lnTo>
                <a:lnTo>
                  <a:pt x="998550" y="149047"/>
                </a:lnTo>
                <a:lnTo>
                  <a:pt x="1006436" y="150367"/>
                </a:lnTo>
                <a:lnTo>
                  <a:pt x="1019987" y="150367"/>
                </a:lnTo>
                <a:lnTo>
                  <a:pt x="1054742" y="126593"/>
                </a:lnTo>
                <a:lnTo>
                  <a:pt x="1009827" y="126593"/>
                </a:lnTo>
                <a:lnTo>
                  <a:pt x="1004303" y="125514"/>
                </a:lnTo>
                <a:lnTo>
                  <a:pt x="992517" y="121170"/>
                </a:lnTo>
                <a:lnTo>
                  <a:pt x="986586" y="117919"/>
                </a:lnTo>
                <a:lnTo>
                  <a:pt x="980630" y="113588"/>
                </a:lnTo>
                <a:close/>
              </a:path>
              <a:path w="1137284" h="151129">
                <a:moveTo>
                  <a:pt x="1019644" y="37795"/>
                </a:moveTo>
                <a:lnTo>
                  <a:pt x="1007186" y="37795"/>
                </a:lnTo>
                <a:lnTo>
                  <a:pt x="1002004" y="38544"/>
                </a:lnTo>
                <a:lnTo>
                  <a:pt x="972908" y="66789"/>
                </a:lnTo>
                <a:lnTo>
                  <a:pt x="972908" y="78028"/>
                </a:lnTo>
                <a:lnTo>
                  <a:pt x="1001623" y="104381"/>
                </a:lnTo>
                <a:lnTo>
                  <a:pt x="1005420" y="105460"/>
                </a:lnTo>
                <a:lnTo>
                  <a:pt x="1008405" y="106413"/>
                </a:lnTo>
                <a:lnTo>
                  <a:pt x="1027976" y="116433"/>
                </a:lnTo>
                <a:lnTo>
                  <a:pt x="1027976" y="120903"/>
                </a:lnTo>
                <a:lnTo>
                  <a:pt x="1026921" y="122872"/>
                </a:lnTo>
                <a:lnTo>
                  <a:pt x="1022730" y="125844"/>
                </a:lnTo>
                <a:lnTo>
                  <a:pt x="1019441" y="126593"/>
                </a:lnTo>
                <a:lnTo>
                  <a:pt x="1054742" y="126593"/>
                </a:lnTo>
                <a:lnTo>
                  <a:pt x="1055814" y="121310"/>
                </a:lnTo>
                <a:lnTo>
                  <a:pt x="1055808" y="109766"/>
                </a:lnTo>
                <a:lnTo>
                  <a:pt x="1054798" y="105524"/>
                </a:lnTo>
                <a:lnTo>
                  <a:pt x="1019911" y="81546"/>
                </a:lnTo>
                <a:lnTo>
                  <a:pt x="1017104" y="80606"/>
                </a:lnTo>
                <a:lnTo>
                  <a:pt x="1000747" y="70980"/>
                </a:lnTo>
                <a:lnTo>
                  <a:pt x="1000814" y="66789"/>
                </a:lnTo>
                <a:lnTo>
                  <a:pt x="1001699" y="65125"/>
                </a:lnTo>
                <a:lnTo>
                  <a:pt x="1005484" y="62280"/>
                </a:lnTo>
                <a:lnTo>
                  <a:pt x="1008329" y="61569"/>
                </a:lnTo>
                <a:lnTo>
                  <a:pt x="1047202" y="61569"/>
                </a:lnTo>
                <a:lnTo>
                  <a:pt x="1053376" y="50393"/>
                </a:lnTo>
                <a:lnTo>
                  <a:pt x="1047419" y="46469"/>
                </a:lnTo>
                <a:lnTo>
                  <a:pt x="1040879" y="43383"/>
                </a:lnTo>
                <a:lnTo>
                  <a:pt x="1026655" y="38912"/>
                </a:lnTo>
                <a:lnTo>
                  <a:pt x="1019644" y="37795"/>
                </a:lnTo>
                <a:close/>
              </a:path>
              <a:path w="1137284" h="151129">
                <a:moveTo>
                  <a:pt x="1047202" y="61569"/>
                </a:moveTo>
                <a:lnTo>
                  <a:pt x="1016050" y="61569"/>
                </a:lnTo>
                <a:lnTo>
                  <a:pt x="1020597" y="62483"/>
                </a:lnTo>
                <a:lnTo>
                  <a:pt x="1030884" y="66141"/>
                </a:lnTo>
                <a:lnTo>
                  <a:pt x="1036167" y="68618"/>
                </a:lnTo>
                <a:lnTo>
                  <a:pt x="1041590" y="71729"/>
                </a:lnTo>
                <a:lnTo>
                  <a:pt x="1047202" y="61569"/>
                </a:lnTo>
                <a:close/>
              </a:path>
              <a:path w="1137284" h="151129">
                <a:moveTo>
                  <a:pt x="1136891" y="70510"/>
                </a:moveTo>
                <a:lnTo>
                  <a:pt x="1074305" y="70510"/>
                </a:lnTo>
                <a:lnTo>
                  <a:pt x="1074305" y="100177"/>
                </a:lnTo>
                <a:lnTo>
                  <a:pt x="1136891" y="100177"/>
                </a:lnTo>
                <a:lnTo>
                  <a:pt x="1136891" y="70510"/>
                </a:lnTo>
                <a:close/>
              </a:path>
            </a:pathLst>
          </a:custGeom>
          <a:solidFill>
            <a:srgbClr val="EF5D21"/>
          </a:solidFill>
        </p:spPr>
        <p:txBody>
          <a:bodyPr wrap="square" lIns="0" tIns="0" rIns="0" bIns="0" rtlCol="0"/>
          <a:lstStyle/>
          <a:p>
            <a:endParaRPr sz="2130"/>
          </a:p>
        </p:txBody>
      </p:sp>
      <p:sp>
        <p:nvSpPr>
          <p:cNvPr id="47" name="object 59">
            <a:extLst>
              <a:ext uri="{FF2B5EF4-FFF2-40B4-BE49-F238E27FC236}">
                <a16:creationId xmlns:a16="http://schemas.microsoft.com/office/drawing/2014/main" id="{46D07F2D-89A1-4626-A6C3-CA400BFCE5AF}"/>
              </a:ext>
            </a:extLst>
          </p:cNvPr>
          <p:cNvSpPr/>
          <p:nvPr/>
        </p:nvSpPr>
        <p:spPr>
          <a:xfrm>
            <a:off x="7515009" y="4222601"/>
            <a:ext cx="1251532" cy="158946"/>
          </a:xfrm>
          <a:custGeom>
            <a:avLst/>
            <a:gdLst/>
            <a:ahLst/>
            <a:cxnLst/>
            <a:rect l="l" t="t" r="r" b="b"/>
            <a:pathLst>
              <a:path w="1189990" h="151129">
                <a:moveTo>
                  <a:pt x="31292" y="6096"/>
                </a:moveTo>
                <a:lnTo>
                  <a:pt x="0" y="6096"/>
                </a:lnTo>
                <a:lnTo>
                  <a:pt x="0" y="148336"/>
                </a:lnTo>
                <a:lnTo>
                  <a:pt x="102209" y="148336"/>
                </a:lnTo>
                <a:lnTo>
                  <a:pt x="102209" y="120091"/>
                </a:lnTo>
                <a:lnTo>
                  <a:pt x="31292" y="120091"/>
                </a:lnTo>
                <a:lnTo>
                  <a:pt x="31292" y="6096"/>
                </a:lnTo>
                <a:close/>
              </a:path>
              <a:path w="1189990" h="151129">
                <a:moveTo>
                  <a:pt x="155651" y="0"/>
                </a:moveTo>
                <a:lnTo>
                  <a:pt x="123139" y="0"/>
                </a:lnTo>
                <a:lnTo>
                  <a:pt x="123139" y="27432"/>
                </a:lnTo>
                <a:lnTo>
                  <a:pt x="155651" y="27432"/>
                </a:lnTo>
                <a:lnTo>
                  <a:pt x="155651" y="0"/>
                </a:lnTo>
                <a:close/>
              </a:path>
              <a:path w="1189990" h="151129">
                <a:moveTo>
                  <a:pt x="154838" y="39420"/>
                </a:moveTo>
                <a:lnTo>
                  <a:pt x="123952" y="39420"/>
                </a:lnTo>
                <a:lnTo>
                  <a:pt x="123952" y="148336"/>
                </a:lnTo>
                <a:lnTo>
                  <a:pt x="154838" y="148336"/>
                </a:lnTo>
                <a:lnTo>
                  <a:pt x="154838" y="39420"/>
                </a:lnTo>
                <a:close/>
              </a:path>
              <a:path w="1189990" h="151129">
                <a:moveTo>
                  <a:pt x="235711" y="37388"/>
                </a:moveTo>
                <a:lnTo>
                  <a:pt x="227304" y="37388"/>
                </a:lnTo>
                <a:lnTo>
                  <a:pt x="219621" y="38887"/>
                </a:lnTo>
                <a:lnTo>
                  <a:pt x="185724" y="65227"/>
                </a:lnTo>
                <a:lnTo>
                  <a:pt x="178612" y="102209"/>
                </a:lnTo>
                <a:lnTo>
                  <a:pt x="180051" y="109524"/>
                </a:lnTo>
                <a:lnTo>
                  <a:pt x="205663" y="143319"/>
                </a:lnTo>
                <a:lnTo>
                  <a:pt x="227177" y="150774"/>
                </a:lnTo>
                <a:lnTo>
                  <a:pt x="235305" y="150774"/>
                </a:lnTo>
                <a:lnTo>
                  <a:pt x="274523" y="136690"/>
                </a:lnTo>
                <a:lnTo>
                  <a:pt x="279806" y="130860"/>
                </a:lnTo>
                <a:lnTo>
                  <a:pt x="273175" y="124155"/>
                </a:lnTo>
                <a:lnTo>
                  <a:pt x="232524" y="124155"/>
                </a:lnTo>
                <a:lnTo>
                  <a:pt x="228727" y="123380"/>
                </a:lnTo>
                <a:lnTo>
                  <a:pt x="209092" y="98285"/>
                </a:lnTo>
                <a:lnTo>
                  <a:pt x="209092" y="89611"/>
                </a:lnTo>
                <a:lnTo>
                  <a:pt x="231571" y="64008"/>
                </a:lnTo>
                <a:lnTo>
                  <a:pt x="271448" y="64008"/>
                </a:lnTo>
                <a:lnTo>
                  <a:pt x="279196" y="55676"/>
                </a:lnTo>
                <a:lnTo>
                  <a:pt x="243098" y="37693"/>
                </a:lnTo>
                <a:lnTo>
                  <a:pt x="235711" y="37388"/>
                </a:lnTo>
                <a:close/>
              </a:path>
              <a:path w="1189990" h="151129">
                <a:moveTo>
                  <a:pt x="261721" y="112572"/>
                </a:moveTo>
                <a:lnTo>
                  <a:pt x="257924" y="116103"/>
                </a:lnTo>
                <a:lnTo>
                  <a:pt x="254101" y="118910"/>
                </a:lnTo>
                <a:lnTo>
                  <a:pt x="246379" y="123113"/>
                </a:lnTo>
                <a:lnTo>
                  <a:pt x="241871" y="124155"/>
                </a:lnTo>
                <a:lnTo>
                  <a:pt x="273175" y="124155"/>
                </a:lnTo>
                <a:lnTo>
                  <a:pt x="261721" y="112572"/>
                </a:lnTo>
                <a:close/>
              </a:path>
              <a:path w="1189990" h="151129">
                <a:moveTo>
                  <a:pt x="271448" y="64008"/>
                </a:moveTo>
                <a:lnTo>
                  <a:pt x="241058" y="64008"/>
                </a:lnTo>
                <a:lnTo>
                  <a:pt x="245694" y="65087"/>
                </a:lnTo>
                <a:lnTo>
                  <a:pt x="253149" y="69430"/>
                </a:lnTo>
                <a:lnTo>
                  <a:pt x="256768" y="72339"/>
                </a:lnTo>
                <a:lnTo>
                  <a:pt x="260299" y="75996"/>
                </a:lnTo>
                <a:lnTo>
                  <a:pt x="271448" y="64008"/>
                </a:lnTo>
                <a:close/>
              </a:path>
              <a:path w="1189990" h="151129">
                <a:moveTo>
                  <a:pt x="357555" y="37388"/>
                </a:moveTo>
                <a:lnTo>
                  <a:pt x="340487" y="37388"/>
                </a:lnTo>
                <a:lnTo>
                  <a:pt x="333209" y="38887"/>
                </a:lnTo>
                <a:lnTo>
                  <a:pt x="301244" y="65227"/>
                </a:lnTo>
                <a:lnTo>
                  <a:pt x="294640" y="86360"/>
                </a:lnTo>
                <a:lnTo>
                  <a:pt x="294640" y="102882"/>
                </a:lnTo>
                <a:lnTo>
                  <a:pt x="315874" y="140144"/>
                </a:lnTo>
                <a:lnTo>
                  <a:pt x="343408" y="150774"/>
                </a:lnTo>
                <a:lnTo>
                  <a:pt x="351536" y="150774"/>
                </a:lnTo>
                <a:lnTo>
                  <a:pt x="390880" y="136829"/>
                </a:lnTo>
                <a:lnTo>
                  <a:pt x="396036" y="130454"/>
                </a:lnTo>
                <a:lnTo>
                  <a:pt x="390985" y="125984"/>
                </a:lnTo>
                <a:lnTo>
                  <a:pt x="345033" y="125984"/>
                </a:lnTo>
                <a:lnTo>
                  <a:pt x="339242" y="124193"/>
                </a:lnTo>
                <a:lnTo>
                  <a:pt x="329895" y="117005"/>
                </a:lnTo>
                <a:lnTo>
                  <a:pt x="326809" y="111696"/>
                </a:lnTo>
                <a:lnTo>
                  <a:pt x="325323" y="104648"/>
                </a:lnTo>
                <a:lnTo>
                  <a:pt x="401116" y="104648"/>
                </a:lnTo>
                <a:lnTo>
                  <a:pt x="401421" y="100787"/>
                </a:lnTo>
                <a:lnTo>
                  <a:pt x="401523" y="88798"/>
                </a:lnTo>
                <a:lnTo>
                  <a:pt x="401032" y="85344"/>
                </a:lnTo>
                <a:lnTo>
                  <a:pt x="324916" y="85344"/>
                </a:lnTo>
                <a:lnTo>
                  <a:pt x="326136" y="78308"/>
                </a:lnTo>
                <a:lnTo>
                  <a:pt x="328739" y="72682"/>
                </a:lnTo>
                <a:lnTo>
                  <a:pt x="336727" y="64287"/>
                </a:lnTo>
                <a:lnTo>
                  <a:pt x="341985" y="62179"/>
                </a:lnTo>
                <a:lnTo>
                  <a:pt x="393695" y="62179"/>
                </a:lnTo>
                <a:lnTo>
                  <a:pt x="393014" y="60858"/>
                </a:lnTo>
                <a:lnTo>
                  <a:pt x="384213" y="49885"/>
                </a:lnTo>
                <a:lnTo>
                  <a:pt x="378688" y="45516"/>
                </a:lnTo>
                <a:lnTo>
                  <a:pt x="365417" y="39014"/>
                </a:lnTo>
                <a:lnTo>
                  <a:pt x="357555" y="37388"/>
                </a:lnTo>
                <a:close/>
              </a:path>
              <a:path w="1189990" h="151129">
                <a:moveTo>
                  <a:pt x="378358" y="114808"/>
                </a:moveTo>
                <a:lnTo>
                  <a:pt x="374015" y="118732"/>
                </a:lnTo>
                <a:lnTo>
                  <a:pt x="369824" y="121577"/>
                </a:lnTo>
                <a:lnTo>
                  <a:pt x="361696" y="125107"/>
                </a:lnTo>
                <a:lnTo>
                  <a:pt x="357085" y="125984"/>
                </a:lnTo>
                <a:lnTo>
                  <a:pt x="390985" y="125984"/>
                </a:lnTo>
                <a:lnTo>
                  <a:pt x="378358" y="114808"/>
                </a:lnTo>
                <a:close/>
              </a:path>
              <a:path w="1189990" h="151129">
                <a:moveTo>
                  <a:pt x="393695" y="62179"/>
                </a:moveTo>
                <a:lnTo>
                  <a:pt x="354990" y="62179"/>
                </a:lnTo>
                <a:lnTo>
                  <a:pt x="360197" y="64312"/>
                </a:lnTo>
                <a:lnTo>
                  <a:pt x="368058" y="72847"/>
                </a:lnTo>
                <a:lnTo>
                  <a:pt x="370497" y="78435"/>
                </a:lnTo>
                <a:lnTo>
                  <a:pt x="371449" y="85344"/>
                </a:lnTo>
                <a:lnTo>
                  <a:pt x="401032" y="85344"/>
                </a:lnTo>
                <a:lnTo>
                  <a:pt x="400469" y="81381"/>
                </a:lnTo>
                <a:lnTo>
                  <a:pt x="396265" y="67157"/>
                </a:lnTo>
                <a:lnTo>
                  <a:pt x="393695" y="62179"/>
                </a:lnTo>
                <a:close/>
              </a:path>
              <a:path w="1189990" h="151129">
                <a:moveTo>
                  <a:pt x="455358" y="39420"/>
                </a:moveTo>
                <a:lnTo>
                  <a:pt x="424472" y="39420"/>
                </a:lnTo>
                <a:lnTo>
                  <a:pt x="424472" y="148336"/>
                </a:lnTo>
                <a:lnTo>
                  <a:pt x="455358" y="148336"/>
                </a:lnTo>
                <a:lnTo>
                  <a:pt x="455358" y="80429"/>
                </a:lnTo>
                <a:lnTo>
                  <a:pt x="457085" y="74917"/>
                </a:lnTo>
                <a:lnTo>
                  <a:pt x="463994" y="67500"/>
                </a:lnTo>
                <a:lnTo>
                  <a:pt x="468706" y="65633"/>
                </a:lnTo>
                <a:lnTo>
                  <a:pt x="522898" y="65633"/>
                </a:lnTo>
                <a:lnTo>
                  <a:pt x="521831" y="60963"/>
                </a:lnTo>
                <a:lnTo>
                  <a:pt x="519224" y="54991"/>
                </a:lnTo>
                <a:lnTo>
                  <a:pt x="455358" y="54991"/>
                </a:lnTo>
                <a:lnTo>
                  <a:pt x="455358" y="39420"/>
                </a:lnTo>
                <a:close/>
              </a:path>
              <a:path w="1189990" h="151129">
                <a:moveTo>
                  <a:pt x="522898" y="65633"/>
                </a:moveTo>
                <a:lnTo>
                  <a:pt x="480631" y="65633"/>
                </a:lnTo>
                <a:lnTo>
                  <a:pt x="485228" y="67500"/>
                </a:lnTo>
                <a:lnTo>
                  <a:pt x="491731" y="74917"/>
                </a:lnTo>
                <a:lnTo>
                  <a:pt x="493356" y="80429"/>
                </a:lnTo>
                <a:lnTo>
                  <a:pt x="493356" y="148336"/>
                </a:lnTo>
                <a:lnTo>
                  <a:pt x="524243" y="148336"/>
                </a:lnTo>
                <a:lnTo>
                  <a:pt x="524243" y="77825"/>
                </a:lnTo>
                <a:lnTo>
                  <a:pt x="523640" y="68885"/>
                </a:lnTo>
                <a:lnTo>
                  <a:pt x="522898" y="65633"/>
                </a:lnTo>
                <a:close/>
              </a:path>
              <a:path w="1189990" h="151129">
                <a:moveTo>
                  <a:pt x="487260" y="37388"/>
                </a:moveTo>
                <a:lnTo>
                  <a:pt x="483336" y="37388"/>
                </a:lnTo>
                <a:lnTo>
                  <a:pt x="479818" y="37871"/>
                </a:lnTo>
                <a:lnTo>
                  <a:pt x="455358" y="54991"/>
                </a:lnTo>
                <a:lnTo>
                  <a:pt x="519224" y="54991"/>
                </a:lnTo>
                <a:lnTo>
                  <a:pt x="487260" y="37388"/>
                </a:lnTo>
                <a:close/>
              </a:path>
              <a:path w="1189990" h="151129">
                <a:moveTo>
                  <a:pt x="587032" y="65836"/>
                </a:moveTo>
                <a:lnTo>
                  <a:pt x="556145" y="65836"/>
                </a:lnTo>
                <a:lnTo>
                  <a:pt x="556145" y="123825"/>
                </a:lnTo>
                <a:lnTo>
                  <a:pt x="583107" y="150164"/>
                </a:lnTo>
                <a:lnTo>
                  <a:pt x="592988" y="150164"/>
                </a:lnTo>
                <a:lnTo>
                  <a:pt x="597535" y="149580"/>
                </a:lnTo>
                <a:lnTo>
                  <a:pt x="605383" y="147281"/>
                </a:lnTo>
                <a:lnTo>
                  <a:pt x="608977" y="145770"/>
                </a:lnTo>
                <a:lnTo>
                  <a:pt x="612228" y="143865"/>
                </a:lnTo>
                <a:lnTo>
                  <a:pt x="612228" y="122936"/>
                </a:lnTo>
                <a:lnTo>
                  <a:pt x="590346" y="122936"/>
                </a:lnTo>
                <a:lnTo>
                  <a:pt x="587032" y="119418"/>
                </a:lnTo>
                <a:lnTo>
                  <a:pt x="587032" y="65836"/>
                </a:lnTo>
                <a:close/>
              </a:path>
              <a:path w="1189990" h="151129">
                <a:moveTo>
                  <a:pt x="612228" y="119075"/>
                </a:moveTo>
                <a:lnTo>
                  <a:pt x="607491" y="121653"/>
                </a:lnTo>
                <a:lnTo>
                  <a:pt x="602411" y="122936"/>
                </a:lnTo>
                <a:lnTo>
                  <a:pt x="612228" y="122936"/>
                </a:lnTo>
                <a:lnTo>
                  <a:pt x="612228" y="119075"/>
                </a:lnTo>
                <a:close/>
              </a:path>
              <a:path w="1189990" h="151129">
                <a:moveTo>
                  <a:pt x="612635" y="39420"/>
                </a:moveTo>
                <a:lnTo>
                  <a:pt x="543140" y="39420"/>
                </a:lnTo>
                <a:lnTo>
                  <a:pt x="543140" y="65836"/>
                </a:lnTo>
                <a:lnTo>
                  <a:pt x="612635" y="65836"/>
                </a:lnTo>
                <a:lnTo>
                  <a:pt x="612635" y="39420"/>
                </a:lnTo>
                <a:close/>
              </a:path>
              <a:path w="1189990" h="151129">
                <a:moveTo>
                  <a:pt x="587032" y="11582"/>
                </a:moveTo>
                <a:lnTo>
                  <a:pt x="556145" y="11582"/>
                </a:lnTo>
                <a:lnTo>
                  <a:pt x="556145" y="39420"/>
                </a:lnTo>
                <a:lnTo>
                  <a:pt x="587032" y="39420"/>
                </a:lnTo>
                <a:lnTo>
                  <a:pt x="587032" y="11582"/>
                </a:lnTo>
                <a:close/>
              </a:path>
              <a:path w="1189990" h="151129">
                <a:moveTo>
                  <a:pt x="668515" y="0"/>
                </a:moveTo>
                <a:lnTo>
                  <a:pt x="636003" y="0"/>
                </a:lnTo>
                <a:lnTo>
                  <a:pt x="636003" y="27432"/>
                </a:lnTo>
                <a:lnTo>
                  <a:pt x="668515" y="27432"/>
                </a:lnTo>
                <a:lnTo>
                  <a:pt x="668515" y="0"/>
                </a:lnTo>
                <a:close/>
              </a:path>
              <a:path w="1189990" h="151129">
                <a:moveTo>
                  <a:pt x="667702" y="39420"/>
                </a:moveTo>
                <a:lnTo>
                  <a:pt x="636816" y="39420"/>
                </a:lnTo>
                <a:lnTo>
                  <a:pt x="636816" y="148336"/>
                </a:lnTo>
                <a:lnTo>
                  <a:pt x="667702" y="148336"/>
                </a:lnTo>
                <a:lnTo>
                  <a:pt x="667702" y="39420"/>
                </a:lnTo>
                <a:close/>
              </a:path>
              <a:path w="1189990" h="151129">
                <a:moveTo>
                  <a:pt x="754392" y="37388"/>
                </a:moveTo>
                <a:lnTo>
                  <a:pt x="737323" y="37388"/>
                </a:lnTo>
                <a:lnTo>
                  <a:pt x="730046" y="38887"/>
                </a:lnTo>
                <a:lnTo>
                  <a:pt x="698080" y="65227"/>
                </a:lnTo>
                <a:lnTo>
                  <a:pt x="691476" y="86360"/>
                </a:lnTo>
                <a:lnTo>
                  <a:pt x="691476" y="102882"/>
                </a:lnTo>
                <a:lnTo>
                  <a:pt x="712711" y="140144"/>
                </a:lnTo>
                <a:lnTo>
                  <a:pt x="740244" y="150774"/>
                </a:lnTo>
                <a:lnTo>
                  <a:pt x="748372" y="150774"/>
                </a:lnTo>
                <a:lnTo>
                  <a:pt x="787717" y="136829"/>
                </a:lnTo>
                <a:lnTo>
                  <a:pt x="792873" y="130454"/>
                </a:lnTo>
                <a:lnTo>
                  <a:pt x="787822" y="125984"/>
                </a:lnTo>
                <a:lnTo>
                  <a:pt x="741870" y="125984"/>
                </a:lnTo>
                <a:lnTo>
                  <a:pt x="736079" y="124193"/>
                </a:lnTo>
                <a:lnTo>
                  <a:pt x="726732" y="117005"/>
                </a:lnTo>
                <a:lnTo>
                  <a:pt x="723646" y="111696"/>
                </a:lnTo>
                <a:lnTo>
                  <a:pt x="722160" y="104648"/>
                </a:lnTo>
                <a:lnTo>
                  <a:pt x="797953" y="104648"/>
                </a:lnTo>
                <a:lnTo>
                  <a:pt x="798258" y="100787"/>
                </a:lnTo>
                <a:lnTo>
                  <a:pt x="798360" y="88798"/>
                </a:lnTo>
                <a:lnTo>
                  <a:pt x="797869" y="85344"/>
                </a:lnTo>
                <a:lnTo>
                  <a:pt x="721753" y="85344"/>
                </a:lnTo>
                <a:lnTo>
                  <a:pt x="722972" y="78308"/>
                </a:lnTo>
                <a:lnTo>
                  <a:pt x="725576" y="72682"/>
                </a:lnTo>
                <a:lnTo>
                  <a:pt x="733564" y="64287"/>
                </a:lnTo>
                <a:lnTo>
                  <a:pt x="738822" y="62179"/>
                </a:lnTo>
                <a:lnTo>
                  <a:pt x="790532" y="62179"/>
                </a:lnTo>
                <a:lnTo>
                  <a:pt x="789851" y="60858"/>
                </a:lnTo>
                <a:lnTo>
                  <a:pt x="781050" y="49885"/>
                </a:lnTo>
                <a:lnTo>
                  <a:pt x="775525" y="45516"/>
                </a:lnTo>
                <a:lnTo>
                  <a:pt x="762254" y="39014"/>
                </a:lnTo>
                <a:lnTo>
                  <a:pt x="754392" y="37388"/>
                </a:lnTo>
                <a:close/>
              </a:path>
              <a:path w="1189990" h="151129">
                <a:moveTo>
                  <a:pt x="775195" y="114808"/>
                </a:moveTo>
                <a:lnTo>
                  <a:pt x="770851" y="118732"/>
                </a:lnTo>
                <a:lnTo>
                  <a:pt x="766660" y="121577"/>
                </a:lnTo>
                <a:lnTo>
                  <a:pt x="758532" y="125107"/>
                </a:lnTo>
                <a:lnTo>
                  <a:pt x="753922" y="125984"/>
                </a:lnTo>
                <a:lnTo>
                  <a:pt x="787822" y="125984"/>
                </a:lnTo>
                <a:lnTo>
                  <a:pt x="775195" y="114808"/>
                </a:lnTo>
                <a:close/>
              </a:path>
              <a:path w="1189990" h="151129">
                <a:moveTo>
                  <a:pt x="790532" y="62179"/>
                </a:moveTo>
                <a:lnTo>
                  <a:pt x="751827" y="62179"/>
                </a:lnTo>
                <a:lnTo>
                  <a:pt x="757034" y="64312"/>
                </a:lnTo>
                <a:lnTo>
                  <a:pt x="764895" y="72847"/>
                </a:lnTo>
                <a:lnTo>
                  <a:pt x="767334" y="78435"/>
                </a:lnTo>
                <a:lnTo>
                  <a:pt x="768286" y="85344"/>
                </a:lnTo>
                <a:lnTo>
                  <a:pt x="797869" y="85344"/>
                </a:lnTo>
                <a:lnTo>
                  <a:pt x="797306" y="81381"/>
                </a:lnTo>
                <a:lnTo>
                  <a:pt x="793102" y="67157"/>
                </a:lnTo>
                <a:lnTo>
                  <a:pt x="790532" y="62179"/>
                </a:lnTo>
                <a:close/>
              </a:path>
              <a:path w="1189990" h="151129">
                <a:moveTo>
                  <a:pt x="880249" y="70510"/>
                </a:moveTo>
                <a:lnTo>
                  <a:pt x="817664" y="70510"/>
                </a:lnTo>
                <a:lnTo>
                  <a:pt x="817664" y="100177"/>
                </a:lnTo>
                <a:lnTo>
                  <a:pt x="880249" y="100177"/>
                </a:lnTo>
                <a:lnTo>
                  <a:pt x="880249" y="70510"/>
                </a:lnTo>
                <a:close/>
              </a:path>
              <a:path w="1189990" h="151129">
                <a:moveTo>
                  <a:pt x="1022819" y="37388"/>
                </a:moveTo>
                <a:lnTo>
                  <a:pt x="1005751" y="37388"/>
                </a:lnTo>
                <a:lnTo>
                  <a:pt x="998474" y="38887"/>
                </a:lnTo>
                <a:lnTo>
                  <a:pt x="966495" y="65227"/>
                </a:lnTo>
                <a:lnTo>
                  <a:pt x="959891" y="86360"/>
                </a:lnTo>
                <a:lnTo>
                  <a:pt x="959943" y="103162"/>
                </a:lnTo>
                <a:lnTo>
                  <a:pt x="981125" y="140144"/>
                </a:lnTo>
                <a:lnTo>
                  <a:pt x="1008659" y="150774"/>
                </a:lnTo>
                <a:lnTo>
                  <a:pt x="1016787" y="150774"/>
                </a:lnTo>
                <a:lnTo>
                  <a:pt x="1056144" y="136829"/>
                </a:lnTo>
                <a:lnTo>
                  <a:pt x="1061288" y="130454"/>
                </a:lnTo>
                <a:lnTo>
                  <a:pt x="1056237" y="125984"/>
                </a:lnTo>
                <a:lnTo>
                  <a:pt x="1010285" y="125984"/>
                </a:lnTo>
                <a:lnTo>
                  <a:pt x="1004493" y="124193"/>
                </a:lnTo>
                <a:lnTo>
                  <a:pt x="995146" y="117005"/>
                </a:lnTo>
                <a:lnTo>
                  <a:pt x="992073" y="111696"/>
                </a:lnTo>
                <a:lnTo>
                  <a:pt x="990574" y="104648"/>
                </a:lnTo>
                <a:lnTo>
                  <a:pt x="1066368" y="104648"/>
                </a:lnTo>
                <a:lnTo>
                  <a:pt x="1066527" y="102882"/>
                </a:lnTo>
                <a:lnTo>
                  <a:pt x="1066673" y="100787"/>
                </a:lnTo>
                <a:lnTo>
                  <a:pt x="1066774" y="88798"/>
                </a:lnTo>
                <a:lnTo>
                  <a:pt x="1066289" y="85344"/>
                </a:lnTo>
                <a:lnTo>
                  <a:pt x="990168" y="85344"/>
                </a:lnTo>
                <a:lnTo>
                  <a:pt x="991387" y="78308"/>
                </a:lnTo>
                <a:lnTo>
                  <a:pt x="994003" y="72682"/>
                </a:lnTo>
                <a:lnTo>
                  <a:pt x="1001991" y="64287"/>
                </a:lnTo>
                <a:lnTo>
                  <a:pt x="1007237" y="62179"/>
                </a:lnTo>
                <a:lnTo>
                  <a:pt x="1058960" y="62179"/>
                </a:lnTo>
                <a:lnTo>
                  <a:pt x="1058278" y="60858"/>
                </a:lnTo>
                <a:lnTo>
                  <a:pt x="1049477" y="49885"/>
                </a:lnTo>
                <a:lnTo>
                  <a:pt x="1043952" y="45516"/>
                </a:lnTo>
                <a:lnTo>
                  <a:pt x="1030681" y="39014"/>
                </a:lnTo>
                <a:lnTo>
                  <a:pt x="1022819" y="37388"/>
                </a:lnTo>
                <a:close/>
              </a:path>
              <a:path w="1189990" h="151129">
                <a:moveTo>
                  <a:pt x="1043609" y="114808"/>
                </a:moveTo>
                <a:lnTo>
                  <a:pt x="1039279" y="118732"/>
                </a:lnTo>
                <a:lnTo>
                  <a:pt x="1035075" y="121577"/>
                </a:lnTo>
                <a:lnTo>
                  <a:pt x="1026947" y="125107"/>
                </a:lnTo>
                <a:lnTo>
                  <a:pt x="1022350" y="125984"/>
                </a:lnTo>
                <a:lnTo>
                  <a:pt x="1056237" y="125984"/>
                </a:lnTo>
                <a:lnTo>
                  <a:pt x="1043609" y="114808"/>
                </a:lnTo>
                <a:close/>
              </a:path>
              <a:path w="1189990" h="151129">
                <a:moveTo>
                  <a:pt x="1058960" y="62179"/>
                </a:moveTo>
                <a:lnTo>
                  <a:pt x="1020241" y="62179"/>
                </a:lnTo>
                <a:lnTo>
                  <a:pt x="1025461" y="64312"/>
                </a:lnTo>
                <a:lnTo>
                  <a:pt x="1033322" y="72847"/>
                </a:lnTo>
                <a:lnTo>
                  <a:pt x="1035761" y="78435"/>
                </a:lnTo>
                <a:lnTo>
                  <a:pt x="1036701" y="85344"/>
                </a:lnTo>
                <a:lnTo>
                  <a:pt x="1066289" y="85344"/>
                </a:lnTo>
                <a:lnTo>
                  <a:pt x="1065733" y="81381"/>
                </a:lnTo>
                <a:lnTo>
                  <a:pt x="1061529" y="67157"/>
                </a:lnTo>
                <a:lnTo>
                  <a:pt x="1058960" y="62179"/>
                </a:lnTo>
                <a:close/>
              </a:path>
              <a:path w="1189990" h="151129">
                <a:moveTo>
                  <a:pt x="1120622" y="39420"/>
                </a:moveTo>
                <a:lnTo>
                  <a:pt x="1089736" y="39420"/>
                </a:lnTo>
                <a:lnTo>
                  <a:pt x="1089736" y="148336"/>
                </a:lnTo>
                <a:lnTo>
                  <a:pt x="1120622" y="148336"/>
                </a:lnTo>
                <a:lnTo>
                  <a:pt x="1120622" y="80429"/>
                </a:lnTo>
                <a:lnTo>
                  <a:pt x="1122349" y="74917"/>
                </a:lnTo>
                <a:lnTo>
                  <a:pt x="1129258" y="67500"/>
                </a:lnTo>
                <a:lnTo>
                  <a:pt x="1133970" y="65633"/>
                </a:lnTo>
                <a:lnTo>
                  <a:pt x="1188162" y="65633"/>
                </a:lnTo>
                <a:lnTo>
                  <a:pt x="1187095" y="60963"/>
                </a:lnTo>
                <a:lnTo>
                  <a:pt x="1184488" y="54991"/>
                </a:lnTo>
                <a:lnTo>
                  <a:pt x="1120622" y="54991"/>
                </a:lnTo>
                <a:lnTo>
                  <a:pt x="1120622" y="39420"/>
                </a:lnTo>
                <a:close/>
              </a:path>
              <a:path w="1189990" h="151129">
                <a:moveTo>
                  <a:pt x="1188162" y="65633"/>
                </a:moveTo>
                <a:lnTo>
                  <a:pt x="1145882" y="65633"/>
                </a:lnTo>
                <a:lnTo>
                  <a:pt x="1150493" y="67500"/>
                </a:lnTo>
                <a:lnTo>
                  <a:pt x="1156995" y="74917"/>
                </a:lnTo>
                <a:lnTo>
                  <a:pt x="1158621" y="80429"/>
                </a:lnTo>
                <a:lnTo>
                  <a:pt x="1158621" y="148336"/>
                </a:lnTo>
                <a:lnTo>
                  <a:pt x="1189507" y="148336"/>
                </a:lnTo>
                <a:lnTo>
                  <a:pt x="1189507" y="77825"/>
                </a:lnTo>
                <a:lnTo>
                  <a:pt x="1188904" y="68885"/>
                </a:lnTo>
                <a:lnTo>
                  <a:pt x="1188162" y="65633"/>
                </a:lnTo>
                <a:close/>
              </a:path>
              <a:path w="1189990" h="151129">
                <a:moveTo>
                  <a:pt x="1152525" y="37388"/>
                </a:moveTo>
                <a:lnTo>
                  <a:pt x="1148600" y="37388"/>
                </a:lnTo>
                <a:lnTo>
                  <a:pt x="1145070" y="37871"/>
                </a:lnTo>
                <a:lnTo>
                  <a:pt x="1120622" y="54991"/>
                </a:lnTo>
                <a:lnTo>
                  <a:pt x="1184488" y="54991"/>
                </a:lnTo>
                <a:lnTo>
                  <a:pt x="1152525" y="37388"/>
                </a:lnTo>
                <a:close/>
              </a:path>
            </a:pathLst>
          </a:custGeom>
          <a:solidFill>
            <a:srgbClr val="EF5D21"/>
          </a:solidFill>
        </p:spPr>
        <p:txBody>
          <a:bodyPr wrap="square" lIns="0" tIns="0" rIns="0" bIns="0" rtlCol="0"/>
          <a:lstStyle/>
          <a:p>
            <a:endParaRPr sz="2130"/>
          </a:p>
        </p:txBody>
      </p:sp>
      <p:sp>
        <p:nvSpPr>
          <p:cNvPr id="48" name="Rechthoek: afgeronde hoeken 47">
            <a:extLst>
              <a:ext uri="{FF2B5EF4-FFF2-40B4-BE49-F238E27FC236}">
                <a16:creationId xmlns:a16="http://schemas.microsoft.com/office/drawing/2014/main" id="{088F9B31-8493-432C-9261-450B57599D52}"/>
              </a:ext>
            </a:extLst>
          </p:cNvPr>
          <p:cNvSpPr/>
          <p:nvPr/>
        </p:nvSpPr>
        <p:spPr>
          <a:xfrm>
            <a:off x="6083116" y="6012855"/>
            <a:ext cx="2055063" cy="549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instellingen</a:t>
            </a:r>
          </a:p>
        </p:txBody>
      </p:sp>
      <p:sp>
        <p:nvSpPr>
          <p:cNvPr id="49" name="Rechthoek: afgeronde hoeken 48">
            <a:extLst>
              <a:ext uri="{FF2B5EF4-FFF2-40B4-BE49-F238E27FC236}">
                <a16:creationId xmlns:a16="http://schemas.microsoft.com/office/drawing/2014/main" id="{B83B8E65-85B5-4653-A111-590B9905914A}"/>
              </a:ext>
            </a:extLst>
          </p:cNvPr>
          <p:cNvSpPr/>
          <p:nvPr/>
        </p:nvSpPr>
        <p:spPr>
          <a:xfrm>
            <a:off x="7542298" y="2014223"/>
            <a:ext cx="2055063" cy="549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leveranciers</a:t>
            </a:r>
          </a:p>
        </p:txBody>
      </p:sp>
    </p:spTree>
    <p:extLst>
      <p:ext uri="{BB962C8B-B14F-4D97-AF65-F5344CB8AC3E}">
        <p14:creationId xmlns:p14="http://schemas.microsoft.com/office/powerpoint/2010/main" val="222936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742884" y="1598233"/>
            <a:ext cx="9314000" cy="4922032"/>
          </a:xfrm>
          <a:prstGeom prst="rect">
            <a:avLst/>
          </a:prstGeom>
          <a:blipFill>
            <a:blip r:embed="rId3" cstate="print"/>
            <a:stretch>
              <a:fillRect/>
            </a:stretch>
          </a:blipFill>
        </p:spPr>
        <p:txBody>
          <a:bodyPr wrap="square" lIns="0" tIns="0" rIns="0" bIns="0" rtlCol="0"/>
          <a:lstStyle/>
          <a:p>
            <a:endParaRPr sz="2130"/>
          </a:p>
        </p:txBody>
      </p:sp>
      <p:sp>
        <p:nvSpPr>
          <p:cNvPr id="20" name="Titel 17">
            <a:extLst>
              <a:ext uri="{FF2B5EF4-FFF2-40B4-BE49-F238E27FC236}">
                <a16:creationId xmlns:a16="http://schemas.microsoft.com/office/drawing/2014/main" id="{C4DA6234-7B72-479E-9A9B-D16FB0A8F6F5}"/>
              </a:ext>
            </a:extLst>
          </p:cNvPr>
          <p:cNvSpPr>
            <a:spLocks noGrp="1"/>
          </p:cNvSpPr>
          <p:nvPr>
            <p:ph type="title"/>
          </p:nvPr>
        </p:nvSpPr>
        <p:spPr/>
        <p:txBody>
          <a:bodyPr/>
          <a:lstStyle/>
          <a:p>
            <a:r>
              <a:rPr lang="nl-NL"/>
              <a:t>Afnemers SURFmarket</a:t>
            </a:r>
          </a:p>
        </p:txBody>
      </p:sp>
    </p:spTree>
    <p:extLst>
      <p:ext uri="{BB962C8B-B14F-4D97-AF65-F5344CB8AC3E}">
        <p14:creationId xmlns:p14="http://schemas.microsoft.com/office/powerpoint/2010/main" val="289179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7A1AAEC-9732-451D-958A-4DC9BB4A715B}"/>
              </a:ext>
            </a:extLst>
          </p:cNvPr>
          <p:cNvSpPr>
            <a:spLocks noGrp="1"/>
          </p:cNvSpPr>
          <p:nvPr>
            <p:ph type="title"/>
          </p:nvPr>
        </p:nvSpPr>
        <p:spPr/>
        <p:txBody>
          <a:bodyPr/>
          <a:lstStyle/>
          <a:p>
            <a:r>
              <a:rPr lang="nl-NL"/>
              <a:t>Kanalen</a:t>
            </a:r>
          </a:p>
        </p:txBody>
      </p:sp>
      <p:sp>
        <p:nvSpPr>
          <p:cNvPr id="7" name="object 15">
            <a:extLst>
              <a:ext uri="{FF2B5EF4-FFF2-40B4-BE49-F238E27FC236}">
                <a16:creationId xmlns:a16="http://schemas.microsoft.com/office/drawing/2014/main" id="{1DC8D181-B88C-4318-8E85-2111317AF6B5}"/>
              </a:ext>
            </a:extLst>
          </p:cNvPr>
          <p:cNvSpPr/>
          <p:nvPr/>
        </p:nvSpPr>
        <p:spPr>
          <a:xfrm>
            <a:off x="5592309" y="3690008"/>
            <a:ext cx="4816303" cy="3227323"/>
          </a:xfrm>
          <a:prstGeom prst="rect">
            <a:avLst/>
          </a:prstGeom>
          <a:blipFill>
            <a:blip r:embed="rId2" cstate="print"/>
            <a:stretch>
              <a:fillRect/>
            </a:stretch>
          </a:blipFill>
        </p:spPr>
        <p:txBody>
          <a:bodyPr wrap="square" lIns="0" tIns="0" rIns="0" bIns="0" rtlCol="0"/>
          <a:lstStyle/>
          <a:p>
            <a:endParaRPr sz="2130"/>
          </a:p>
        </p:txBody>
      </p:sp>
      <p:sp>
        <p:nvSpPr>
          <p:cNvPr id="9" name="Rechthoek: afgeronde hoeken 8">
            <a:extLst>
              <a:ext uri="{FF2B5EF4-FFF2-40B4-BE49-F238E27FC236}">
                <a16:creationId xmlns:a16="http://schemas.microsoft.com/office/drawing/2014/main" id="{84A01327-3114-41A9-80FA-FF8BCCFED9AD}"/>
              </a:ext>
            </a:extLst>
          </p:cNvPr>
          <p:cNvSpPr/>
          <p:nvPr/>
        </p:nvSpPr>
        <p:spPr>
          <a:xfrm>
            <a:off x="397870" y="1870681"/>
            <a:ext cx="4816303" cy="1521673"/>
          </a:xfrm>
          <a:prstGeom prst="roundRect">
            <a:avLst>
              <a:gd name="adj" fmla="val 932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Aft>
                <a:spcPts val="1200"/>
              </a:spcAft>
            </a:pPr>
            <a:r>
              <a:rPr lang="nl-NL"/>
              <a:t>Business-</a:t>
            </a:r>
            <a:r>
              <a:rPr lang="nl-NL" err="1"/>
              <a:t>to</a:t>
            </a:r>
            <a:r>
              <a:rPr lang="nl-NL"/>
              <a:t>-Consumer</a:t>
            </a:r>
          </a:p>
          <a:p>
            <a:pPr algn="ctr"/>
            <a:r>
              <a:rPr lang="nl-NL" sz="3600" b="1"/>
              <a:t>SURFspot</a:t>
            </a:r>
          </a:p>
        </p:txBody>
      </p:sp>
      <p:sp>
        <p:nvSpPr>
          <p:cNvPr id="10" name="Rechthoek: afgeronde hoeken 9">
            <a:extLst>
              <a:ext uri="{FF2B5EF4-FFF2-40B4-BE49-F238E27FC236}">
                <a16:creationId xmlns:a16="http://schemas.microsoft.com/office/drawing/2014/main" id="{E49BD838-5947-417D-ADAC-76060367BEA5}"/>
              </a:ext>
            </a:extLst>
          </p:cNvPr>
          <p:cNvSpPr/>
          <p:nvPr/>
        </p:nvSpPr>
        <p:spPr>
          <a:xfrm>
            <a:off x="5592309" y="1870680"/>
            <a:ext cx="4816303" cy="1521673"/>
          </a:xfrm>
          <a:prstGeom prst="roundRect">
            <a:avLst>
              <a:gd name="adj" fmla="val 8410"/>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nl-NL"/>
              <a:t>Business-to-Business</a:t>
            </a:r>
          </a:p>
          <a:p>
            <a:pPr algn="ctr"/>
            <a:r>
              <a:rPr lang="nl-NL" sz="3600" b="1"/>
              <a:t>Mijn SURFmarket</a:t>
            </a:r>
          </a:p>
        </p:txBody>
      </p:sp>
      <p:pic>
        <p:nvPicPr>
          <p:cNvPr id="12" name="Afbeelding 11">
            <a:extLst>
              <a:ext uri="{FF2B5EF4-FFF2-40B4-BE49-F238E27FC236}">
                <a16:creationId xmlns:a16="http://schemas.microsoft.com/office/drawing/2014/main" id="{A94C6FC7-F58C-405A-8DE3-3D1F9C7EB62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9726506">
            <a:off x="9563918" y="1328610"/>
            <a:ext cx="1056794" cy="1228456"/>
          </a:xfrm>
          <a:prstGeom prst="rect">
            <a:avLst/>
          </a:prstGeom>
          <a:effectLst>
            <a:outerShdw blurRad="50800" dist="38100" dir="2700000" algn="tl" rotWithShape="0">
              <a:prstClr val="black">
                <a:alpha val="40000"/>
              </a:prstClr>
            </a:outerShdw>
          </a:effectLst>
        </p:spPr>
      </p:pic>
      <p:pic>
        <p:nvPicPr>
          <p:cNvPr id="13" name="Afbeelding 12">
            <a:extLst>
              <a:ext uri="{FF2B5EF4-FFF2-40B4-BE49-F238E27FC236}">
                <a16:creationId xmlns:a16="http://schemas.microsoft.com/office/drawing/2014/main" id="{52DB111B-F952-46FF-9578-1BF25881677E}"/>
              </a:ext>
            </a:extLst>
          </p:cNvPr>
          <p:cNvPicPr>
            <a:picLocks noChangeAspect="1"/>
          </p:cNvPicPr>
          <p:nvPr/>
        </p:nvPicPr>
        <p:blipFill rotWithShape="1">
          <a:blip r:embed="rId5"/>
          <a:srcRect l="1533" r="1533"/>
          <a:stretch/>
        </p:blipFill>
        <p:spPr>
          <a:xfrm>
            <a:off x="397870" y="3829529"/>
            <a:ext cx="4816303" cy="2950720"/>
          </a:xfrm>
          <a:prstGeom prst="rect">
            <a:avLst/>
          </a:prstGeom>
        </p:spPr>
      </p:pic>
    </p:spTree>
    <p:extLst>
      <p:ext uri="{BB962C8B-B14F-4D97-AF65-F5344CB8AC3E}">
        <p14:creationId xmlns:p14="http://schemas.microsoft.com/office/powerpoint/2010/main" val="27701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1F25D-F648-42D7-8F55-F62F99355029}"/>
              </a:ext>
            </a:extLst>
          </p:cNvPr>
          <p:cNvSpPr>
            <a:spLocks noGrp="1"/>
          </p:cNvSpPr>
          <p:nvPr>
            <p:ph type="title"/>
          </p:nvPr>
        </p:nvSpPr>
        <p:spPr/>
        <p:txBody>
          <a:bodyPr/>
          <a:lstStyle/>
          <a:p>
            <a:r>
              <a:rPr lang="nl-NL"/>
              <a:t>Het project SURFmarket 3.0</a:t>
            </a:r>
            <a:br>
              <a:rPr lang="nl-NL"/>
            </a:br>
            <a:r>
              <a:rPr lang="nl-NL" i="1"/>
              <a:t>wat moet er worden gerealiseerd?</a:t>
            </a:r>
          </a:p>
        </p:txBody>
      </p:sp>
      <p:sp>
        <p:nvSpPr>
          <p:cNvPr id="3" name="Tijdelijke aanduiding voor inhoud 2">
            <a:extLst>
              <a:ext uri="{FF2B5EF4-FFF2-40B4-BE49-F238E27FC236}">
                <a16:creationId xmlns:a16="http://schemas.microsoft.com/office/drawing/2014/main" id="{8804B402-680D-4461-9316-E43E5287BDA5}"/>
              </a:ext>
            </a:extLst>
          </p:cNvPr>
          <p:cNvSpPr>
            <a:spLocks noGrp="1"/>
          </p:cNvSpPr>
          <p:nvPr>
            <p:ph sz="quarter" idx="14"/>
          </p:nvPr>
        </p:nvSpPr>
        <p:spPr>
          <a:xfrm>
            <a:off x="339368" y="1636378"/>
            <a:ext cx="7129396" cy="5267917"/>
          </a:xfrm>
        </p:spPr>
        <p:txBody>
          <a:bodyPr/>
          <a:lstStyle/>
          <a:p>
            <a:pPr marL="342900" lvl="0" indent="-342900">
              <a:spcAft>
                <a:spcPts val="600"/>
              </a:spcAft>
              <a:buFont typeface="Arial" panose="020B0604020202020204" pitchFamily="34" charset="0"/>
              <a:buChar char="•"/>
              <a:tabLst>
                <a:tab pos="457200" algn="l"/>
              </a:tabLst>
            </a:pPr>
            <a:r>
              <a:rPr lang="nl-NL" sz="1700" b="0" err="1">
                <a:latin typeface="Arial" panose="020B0604020202020204" pitchFamily="34" charset="0"/>
                <a:ea typeface="Times New Roman" panose="02020603050405020304" pitchFamily="18" charset="0"/>
                <a:cs typeface="Times New Roman" panose="02020603050405020304" pitchFamily="18" charset="0"/>
              </a:rPr>
              <a:t>Ontzorgt</a:t>
            </a:r>
            <a:r>
              <a:rPr lang="nl-NL" sz="1700" b="0">
                <a:latin typeface="Arial" panose="020B0604020202020204" pitchFamily="34" charset="0"/>
                <a:ea typeface="Times New Roman" panose="02020603050405020304" pitchFamily="18" charset="0"/>
                <a:cs typeface="Times New Roman" panose="02020603050405020304" pitchFamily="18" charset="0"/>
              </a:rPr>
              <a:t>  de aangesloten instellingen.</a:t>
            </a:r>
          </a:p>
          <a:p>
            <a:pPr marL="355600" lvl="2" indent="0">
              <a:spcAft>
                <a:spcPts val="600"/>
              </a:spcAft>
              <a:buNone/>
              <a:tabLst>
                <a:tab pos="457200" algn="l"/>
              </a:tabLst>
            </a:pPr>
            <a:r>
              <a:rPr lang="nl-NL" sz="1000" b="0">
                <a:latin typeface="Arial" panose="020B0604020202020204" pitchFamily="34" charset="0"/>
                <a:ea typeface="Times New Roman" panose="02020603050405020304" pitchFamily="18" charset="0"/>
                <a:cs typeface="Times New Roman" panose="02020603050405020304" pitchFamily="18" charset="0"/>
              </a:rPr>
              <a:t>omdat SURFmarket een aantal inkoop- en beheertaken van instellingen overneemt, weten de instellingen dat ze rechtmatig, voor een goede prijs en onder goede voorwaarden van deze diensten gebruik kunnen maken.</a:t>
            </a:r>
          </a:p>
          <a:p>
            <a:pPr marL="342900" lvl="0" indent="-342900">
              <a:spcAft>
                <a:spcPts val="600"/>
              </a:spcAft>
              <a:buFont typeface="Arial" panose="020B0604020202020204" pitchFamily="34" charset="0"/>
              <a:buChar char="•"/>
              <a:tabLst>
                <a:tab pos="457200" algn="l"/>
              </a:tabLst>
            </a:pPr>
            <a:r>
              <a:rPr lang="nl-NL" sz="1700" b="0">
                <a:latin typeface="Arial" panose="020B0604020202020204" pitchFamily="34" charset="0"/>
                <a:ea typeface="Times New Roman" panose="02020603050405020304" pitchFamily="18" charset="0"/>
                <a:cs typeface="Times New Roman" panose="02020603050405020304" pitchFamily="18" charset="0"/>
              </a:rPr>
              <a:t>Eerlijk advies op het gebied van licenties, digitale content, informatie, ICT-inkoop en aanbesteden. </a:t>
            </a:r>
          </a:p>
          <a:p>
            <a:pPr marL="355600" lvl="1">
              <a:spcAft>
                <a:spcPts val="600"/>
              </a:spcAft>
            </a:pPr>
            <a:r>
              <a:rPr lang="nl-NL" sz="1000" b="0">
                <a:latin typeface="Arial" panose="020B0604020202020204" pitchFamily="34" charset="0"/>
                <a:ea typeface="Times New Roman" panose="02020603050405020304" pitchFamily="18" charset="0"/>
                <a:cs typeface="Times New Roman" panose="02020603050405020304" pitchFamily="18" charset="0"/>
              </a:rPr>
              <a:t>SURFmarket is van de instellingen en heeft geen ander belang dan het onderwijs.</a:t>
            </a:r>
          </a:p>
          <a:p>
            <a:pPr marL="342900" lvl="0" indent="-342900">
              <a:spcAft>
                <a:spcPts val="600"/>
              </a:spcAft>
              <a:buFont typeface="Arial" panose="020B0604020202020204" pitchFamily="34" charset="0"/>
              <a:buChar char="•"/>
              <a:tabLst>
                <a:tab pos="457200" algn="l"/>
              </a:tabLst>
            </a:pPr>
            <a:r>
              <a:rPr lang="nl-NL" sz="1700" b="0">
                <a:latin typeface="Arial" panose="020B0604020202020204" pitchFamily="34" charset="0"/>
                <a:ea typeface="Times New Roman" panose="02020603050405020304" pitchFamily="18" charset="0"/>
                <a:cs typeface="Times New Roman" panose="02020603050405020304" pitchFamily="18" charset="0"/>
              </a:rPr>
              <a:t>Faciliteert kennisdeling tussen medewerkers van instellingen, aanbieders van deze diensten, experts en andere belanghebbenden.</a:t>
            </a:r>
          </a:p>
          <a:p>
            <a:pPr marL="342900" lvl="0" indent="-342900">
              <a:spcAft>
                <a:spcPts val="600"/>
              </a:spcAft>
              <a:buFont typeface="Arial" panose="020B0604020202020204" pitchFamily="34" charset="0"/>
              <a:buChar char="•"/>
              <a:tabLst>
                <a:tab pos="457200" algn="l"/>
              </a:tabLst>
            </a:pPr>
            <a:r>
              <a:rPr lang="nl-NL" sz="1700" b="0">
                <a:latin typeface="Arial" panose="020B0604020202020204" pitchFamily="34" charset="0"/>
                <a:ea typeface="Times New Roman" panose="02020603050405020304" pitchFamily="18" charset="0"/>
                <a:cs typeface="Times New Roman" panose="02020603050405020304" pitchFamily="18" charset="0"/>
              </a:rPr>
              <a:t>Bestellen en beheren van producten, licenties voor software, clouddiensten en content zo gemakkelijk mogelijk maken voor de instellingen.</a:t>
            </a:r>
          </a:p>
          <a:p>
            <a:pPr marL="342900" lvl="0" indent="-342900">
              <a:spcAft>
                <a:spcPts val="600"/>
              </a:spcAft>
              <a:buFont typeface="Arial" panose="020B0604020202020204" pitchFamily="34" charset="0"/>
              <a:buChar char="•"/>
              <a:tabLst>
                <a:tab pos="457200" algn="l"/>
              </a:tabLst>
            </a:pPr>
            <a:r>
              <a:rPr lang="nl-NL" sz="1700" b="0">
                <a:latin typeface="Arial" panose="020B0604020202020204" pitchFamily="34" charset="0"/>
                <a:ea typeface="Times New Roman" panose="02020603050405020304" pitchFamily="18" charset="0"/>
                <a:cs typeface="Times New Roman" panose="02020603050405020304" pitchFamily="18" charset="0"/>
              </a:rPr>
              <a:t>Het verbinden van instellingen.</a:t>
            </a:r>
          </a:p>
          <a:p>
            <a:pPr marL="355600" lvl="1">
              <a:spcAft>
                <a:spcPts val="600"/>
              </a:spcAft>
              <a:tabLst>
                <a:tab pos="457200" algn="l"/>
              </a:tabLst>
            </a:pPr>
            <a:r>
              <a:rPr lang="nl-NL" sz="1000" b="0">
                <a:latin typeface="Arial" panose="020B0604020202020204" pitchFamily="34" charset="0"/>
                <a:ea typeface="Times New Roman" panose="02020603050405020304" pitchFamily="18" charset="0"/>
                <a:cs typeface="Times New Roman" panose="02020603050405020304" pitchFamily="18" charset="0"/>
              </a:rPr>
              <a:t>ondersteunt het bundelen van inkoopkracht en kennis van instellingen en het gezamenlijk optrekken bij aanbestedingen en onderhandelingen. </a:t>
            </a:r>
          </a:p>
          <a:p>
            <a:pPr marL="342900" lvl="0" indent="-342900">
              <a:spcAft>
                <a:spcPts val="600"/>
              </a:spcAft>
              <a:buFont typeface="Arial" panose="020B0604020202020204" pitchFamily="34" charset="0"/>
              <a:buChar char="•"/>
              <a:tabLst>
                <a:tab pos="457200" algn="l"/>
              </a:tabLst>
            </a:pPr>
            <a:r>
              <a:rPr lang="nl-NL" sz="1700" b="0">
                <a:latin typeface="Arial" panose="020B0604020202020204" pitchFamily="34" charset="0"/>
                <a:ea typeface="Times New Roman" panose="02020603050405020304" pitchFamily="18" charset="0"/>
                <a:cs typeface="Times New Roman" panose="02020603050405020304" pitchFamily="18" charset="0"/>
              </a:rPr>
              <a:t>De platformen die SURFmarket aanbiedt, sluiten aan op de processen en systemen van de leden.</a:t>
            </a:r>
          </a:p>
          <a:p>
            <a:pPr marL="342900" lvl="0" indent="-342900">
              <a:spcAft>
                <a:spcPts val="600"/>
              </a:spcAft>
              <a:buFont typeface="Arial" panose="020B0604020202020204" pitchFamily="34" charset="0"/>
              <a:buChar char="•"/>
              <a:tabLst>
                <a:tab pos="457200" algn="l"/>
              </a:tabLst>
            </a:pPr>
            <a:r>
              <a:rPr lang="nl-NL" sz="1700" b="0">
                <a:latin typeface="Arial" panose="020B0604020202020204" pitchFamily="34" charset="0"/>
                <a:ea typeface="Times New Roman" panose="02020603050405020304" pitchFamily="18" charset="0"/>
                <a:cs typeface="Times New Roman" panose="02020603050405020304" pitchFamily="18" charset="0"/>
              </a:rPr>
              <a:t>1 aanspreekpunt en 1 marktplaats voor de Nederlandse </a:t>
            </a:r>
            <a:r>
              <a:rPr lang="nl-NL" sz="1700" b="0" err="1">
                <a:latin typeface="Arial" panose="020B0604020202020204" pitchFamily="34" charset="0"/>
                <a:ea typeface="Times New Roman" panose="02020603050405020304" pitchFamily="18" charset="0"/>
                <a:cs typeface="Times New Roman" panose="02020603050405020304" pitchFamily="18" charset="0"/>
              </a:rPr>
              <a:t>onderwijs-markt</a:t>
            </a:r>
            <a:r>
              <a:rPr lang="nl-NL" sz="1700" b="0">
                <a:latin typeface="Arial" panose="020B0604020202020204" pitchFamily="34" charset="0"/>
                <a:ea typeface="Times New Roman" panose="02020603050405020304" pitchFamily="18" charset="0"/>
                <a:cs typeface="Times New Roman" panose="02020603050405020304" pitchFamily="18" charset="0"/>
              </a:rPr>
              <a:t> voor ICT-leveranciers, uitgevers en andere rechthebbenden.</a:t>
            </a:r>
          </a:p>
        </p:txBody>
      </p:sp>
      <p:sp>
        <p:nvSpPr>
          <p:cNvPr id="4" name="Rechthoek: afgeronde hoeken 3">
            <a:extLst>
              <a:ext uri="{FF2B5EF4-FFF2-40B4-BE49-F238E27FC236}">
                <a16:creationId xmlns:a16="http://schemas.microsoft.com/office/drawing/2014/main" id="{B034ABDC-4BCF-4603-91AD-4FBA9A07DE58}"/>
              </a:ext>
            </a:extLst>
          </p:cNvPr>
          <p:cNvSpPr/>
          <p:nvPr/>
        </p:nvSpPr>
        <p:spPr>
          <a:xfrm>
            <a:off x="7999255" y="1601479"/>
            <a:ext cx="2519835" cy="2642454"/>
          </a:xfrm>
          <a:prstGeom prst="roundRect">
            <a:avLst>
              <a:gd name="adj" fmla="val 6522"/>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nl-NL" sz="1400" b="1"/>
              <a:t>succesfactoren voor </a:t>
            </a:r>
            <a:r>
              <a:rPr lang="nl-NL" sz="1800" b="1"/>
              <a:t>instellingen</a:t>
            </a:r>
            <a:r>
              <a:rPr lang="nl-NL" sz="1400" b="1"/>
              <a:t>:</a:t>
            </a:r>
          </a:p>
          <a:p>
            <a:pPr marL="285750" indent="-285750">
              <a:spcAft>
                <a:spcPts val="600"/>
              </a:spcAft>
              <a:buFont typeface="Arial" panose="020B0604020202020204" pitchFamily="34" charset="0"/>
              <a:buChar char="•"/>
            </a:pPr>
            <a:r>
              <a:rPr lang="nl-NL" sz="1400"/>
              <a:t>compleet, betrouwbaar en up-to-date</a:t>
            </a:r>
          </a:p>
          <a:p>
            <a:pPr marL="285750" indent="-285750">
              <a:spcAft>
                <a:spcPts val="600"/>
              </a:spcAft>
              <a:buFont typeface="Arial" panose="020B0604020202020204" pitchFamily="34" charset="0"/>
              <a:buChar char="•"/>
            </a:pPr>
            <a:r>
              <a:rPr lang="nl-NL" sz="1400"/>
              <a:t>gebruiksvriendelijk en sluit aan bij klantprocessen</a:t>
            </a:r>
          </a:p>
          <a:p>
            <a:pPr marL="285750" indent="-285750">
              <a:spcAft>
                <a:spcPts val="600"/>
              </a:spcAft>
              <a:buFont typeface="Arial" panose="020B0604020202020204" pitchFamily="34" charset="0"/>
              <a:buChar char="•"/>
            </a:pPr>
            <a:r>
              <a:rPr lang="nl-NL" sz="1400"/>
              <a:t>goede proces- en managementinformatie</a:t>
            </a:r>
          </a:p>
        </p:txBody>
      </p:sp>
      <p:sp>
        <p:nvSpPr>
          <p:cNvPr id="6" name="Rechthoek: afgeronde hoeken 5">
            <a:extLst>
              <a:ext uri="{FF2B5EF4-FFF2-40B4-BE49-F238E27FC236}">
                <a16:creationId xmlns:a16="http://schemas.microsoft.com/office/drawing/2014/main" id="{DEC57F44-E57F-4B0C-A282-8AB2E8E0F0F4}"/>
              </a:ext>
            </a:extLst>
          </p:cNvPr>
          <p:cNvSpPr/>
          <p:nvPr/>
        </p:nvSpPr>
        <p:spPr>
          <a:xfrm>
            <a:off x="7999254" y="4312216"/>
            <a:ext cx="2519835" cy="2642454"/>
          </a:xfrm>
          <a:prstGeom prst="roundRect">
            <a:avLst>
              <a:gd name="adj" fmla="val 6522"/>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nl-NL" sz="1400" b="1"/>
              <a:t>succesfactoren voor </a:t>
            </a:r>
            <a:r>
              <a:rPr lang="nl-NL" sz="1800" b="1"/>
              <a:t>SURFmarket</a:t>
            </a:r>
            <a:r>
              <a:rPr lang="nl-NL" sz="1400" b="1"/>
              <a:t>:</a:t>
            </a:r>
          </a:p>
          <a:p>
            <a:pPr marL="285750" indent="-285750">
              <a:spcAft>
                <a:spcPts val="600"/>
              </a:spcAft>
              <a:buFont typeface="Arial" panose="020B0604020202020204" pitchFamily="34" charset="0"/>
              <a:buChar char="•"/>
            </a:pPr>
            <a:r>
              <a:rPr lang="nl-NL" sz="1400"/>
              <a:t>efficiëntere werkprocessen</a:t>
            </a:r>
          </a:p>
          <a:p>
            <a:pPr marL="285750" indent="-285750">
              <a:spcAft>
                <a:spcPts val="600"/>
              </a:spcAft>
              <a:buFont typeface="Arial" panose="020B0604020202020204" pitchFamily="34" charset="0"/>
              <a:buChar char="•"/>
            </a:pPr>
            <a:r>
              <a:rPr lang="nl-NL" sz="1400"/>
              <a:t>meer uniforme, gestandaardiseerde processen</a:t>
            </a:r>
          </a:p>
          <a:p>
            <a:pPr marL="285750" indent="-285750">
              <a:spcAft>
                <a:spcPts val="600"/>
              </a:spcAft>
              <a:buFont typeface="Arial" panose="020B0604020202020204" pitchFamily="34" charset="0"/>
              <a:buChar char="•"/>
            </a:pPr>
            <a:r>
              <a:rPr lang="nl-NL" sz="1400"/>
              <a:t>meer grip en sturing</a:t>
            </a:r>
          </a:p>
        </p:txBody>
      </p:sp>
    </p:spTree>
    <p:extLst>
      <p:ext uri="{BB962C8B-B14F-4D97-AF65-F5344CB8AC3E}">
        <p14:creationId xmlns:p14="http://schemas.microsoft.com/office/powerpoint/2010/main" val="3511821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11&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Sjabloon SurfMarket_v1">
  <a:themeElements>
    <a:clrScheme name="SurfMarket">
      <a:dk1>
        <a:sysClr val="windowText" lastClr="000000"/>
      </a:dk1>
      <a:lt1>
        <a:sysClr val="window" lastClr="FFFFFF"/>
      </a:lt1>
      <a:dk2>
        <a:srgbClr val="000000"/>
      </a:dk2>
      <a:lt2>
        <a:srgbClr val="EEECE1"/>
      </a:lt2>
      <a:accent1>
        <a:srgbClr val="F15D22"/>
      </a:accent1>
      <a:accent2>
        <a:srgbClr val="F47D44"/>
      </a:accent2>
      <a:accent3>
        <a:srgbClr val="F89B6C"/>
      </a:accent3>
      <a:accent4>
        <a:srgbClr val="FBB995"/>
      </a:accent4>
      <a:accent5>
        <a:srgbClr val="FDDAC5"/>
      </a:accent5>
      <a:accent6>
        <a:srgbClr val="6D6E71"/>
      </a:accent6>
      <a:hlink>
        <a:srgbClr val="0000FF"/>
      </a:hlink>
      <a:folHlink>
        <a:srgbClr val="800080"/>
      </a:folHlink>
    </a:clrScheme>
    <a:fontScheme name="Sur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CED6DB3FD0CE4B916A1010915C625F" ma:contentTypeVersion="6" ma:contentTypeDescription="Een nieuw document maken." ma:contentTypeScope="" ma:versionID="37f90719559c8cb0a37c785166968648">
  <xsd:schema xmlns:xsd="http://www.w3.org/2001/XMLSchema" xmlns:xs="http://www.w3.org/2001/XMLSchema" xmlns:p="http://schemas.microsoft.com/office/2006/metadata/properties" xmlns:ns2="80ba1473-fea0-4ec6-81d1-87fa8518549a" xmlns:ns3="968ca298-7734-4105-b1dc-af667035f243" targetNamespace="http://schemas.microsoft.com/office/2006/metadata/properties" ma:root="true" ma:fieldsID="f9ceacb5eb51ee5a68d15393539a8421" ns2:_="" ns3:_="">
    <xsd:import namespace="80ba1473-fea0-4ec6-81d1-87fa8518549a"/>
    <xsd:import namespace="968ca298-7734-4105-b1dc-af667035f2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a1473-fea0-4ec6-81d1-87fa8518549a"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8ca298-7734-4105-b1dc-af667035f24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CA5D3C3-FD3D-415D-8074-23F1F3B506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a1473-fea0-4ec6-81d1-87fa8518549a"/>
    <ds:schemaRef ds:uri="968ca298-7734-4105-b1dc-af667035f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454293-257F-4B72-A9A5-66FEE3B61DF1}">
  <ds:schemaRefs>
    <ds:schemaRef ds:uri="http://schemas.microsoft.com/sharepoint/v3/contenttype/forms"/>
  </ds:schemaRefs>
</ds:datastoreItem>
</file>

<file path=customXml/itemProps3.xml><?xml version="1.0" encoding="utf-8"?>
<ds:datastoreItem xmlns:ds="http://schemas.openxmlformats.org/officeDocument/2006/customXml" ds:itemID="{7E351D29-CF21-49CF-B5E1-2C8E8FACBBAF}">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968ca298-7734-4105-b1dc-af667035f243"/>
    <ds:schemaRef ds:uri="80ba1473-fea0-4ec6-81d1-87fa8518549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Aangepast</PresentationFormat>
  <Paragraphs>173</Paragraphs>
  <Slides>18</Slides>
  <Notes>2</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Calibri</vt:lpstr>
      <vt:lpstr>Gill Sans MT</vt:lpstr>
      <vt:lpstr>Times New Roman</vt:lpstr>
      <vt:lpstr>Verdana</vt:lpstr>
      <vt:lpstr>Wingdings</vt:lpstr>
      <vt:lpstr>Sjabloon SurfMarket_v1</vt:lpstr>
      <vt:lpstr>Marktconsultatie Self-service en e-commerce portal</vt:lpstr>
      <vt:lpstr>Agenda</vt:lpstr>
      <vt:lpstr>Deze informatiebijeenkomst</vt:lpstr>
      <vt:lpstr>Coöperatie SURF</vt:lpstr>
      <vt:lpstr>Diensten SURFmarket</vt:lpstr>
      <vt:lpstr>Positie SURFmarket</vt:lpstr>
      <vt:lpstr>Afnemers SURFmarket</vt:lpstr>
      <vt:lpstr>Kanalen</vt:lpstr>
      <vt:lpstr>Het project SURFmarket 3.0 wat moet er worden gerealiseerd?</vt:lpstr>
      <vt:lpstr>Het project SURFmarket 3.0 planning</vt:lpstr>
      <vt:lpstr>Het project SURFmarket 3.0 omgeving</vt:lpstr>
      <vt:lpstr>Het project SURFmarket 3.0 samenwerking</vt:lpstr>
      <vt:lpstr>Self-service en e-commerce portal</vt:lpstr>
      <vt:lpstr>Klantreis (vanuit de instelling)</vt:lpstr>
      <vt:lpstr>Key users  </vt:lpstr>
      <vt:lpstr>Scenario's</vt:lpstr>
      <vt:lpstr>Vragen</vt:lpstr>
      <vt:lpstr>Vervolg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Marktverkenning Self-service en e-commerce portal</dc:title>
  <dc:creator>Sjoerd Roorda</dc:creator>
  <cp:lastModifiedBy>Nelleke Jansen</cp:lastModifiedBy>
  <cp:revision>14</cp:revision>
  <dcterms:modified xsi:type="dcterms:W3CDTF">2017-11-14T11:42:22Z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0x0101003FCED6DB3FD0CE4B916A1010915C625F</vt:lpwstr>
  </property>
</Properties>
</file>