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7" r:id="rId1"/>
  </p:sldMasterIdLst>
  <p:notesMasterIdLst>
    <p:notesMasterId r:id="rId30"/>
  </p:notesMasterIdLst>
  <p:handoutMasterIdLst>
    <p:handoutMasterId r:id="rId31"/>
  </p:handoutMasterIdLst>
  <p:sldIdLst>
    <p:sldId id="285" r:id="rId2"/>
    <p:sldId id="286" r:id="rId3"/>
    <p:sldId id="293" r:id="rId4"/>
    <p:sldId id="265" r:id="rId5"/>
    <p:sldId id="267" r:id="rId6"/>
    <p:sldId id="268" r:id="rId7"/>
    <p:sldId id="269" r:id="rId8"/>
    <p:sldId id="270" r:id="rId9"/>
    <p:sldId id="287" r:id="rId10"/>
    <p:sldId id="272" r:id="rId11"/>
    <p:sldId id="295" r:id="rId12"/>
    <p:sldId id="289" r:id="rId13"/>
    <p:sldId id="290" r:id="rId14"/>
    <p:sldId id="276" r:id="rId15"/>
    <p:sldId id="277" r:id="rId16"/>
    <p:sldId id="278" r:id="rId17"/>
    <p:sldId id="291" r:id="rId18"/>
    <p:sldId id="294" r:id="rId19"/>
    <p:sldId id="296" r:id="rId20"/>
    <p:sldId id="280" r:id="rId21"/>
    <p:sldId id="297" r:id="rId22"/>
    <p:sldId id="298" r:id="rId23"/>
    <p:sldId id="299" r:id="rId24"/>
    <p:sldId id="281" r:id="rId25"/>
    <p:sldId id="292" r:id="rId26"/>
    <p:sldId id="282" r:id="rId27"/>
    <p:sldId id="284" r:id="rId28"/>
    <p:sldId id="283" r:id="rId29"/>
  </p:sldIdLst>
  <p:sldSz cx="12192000" cy="6858000"/>
  <p:notesSz cx="6858000" cy="9144000"/>
  <p:defaultTextStyle>
    <a:defPPr lvl="0">
      <a:defRPr lang="nl-NL"/>
    </a:defPPr>
    <a:lvl1pPr marL="0" lvl="1" algn="l" defTabSz="914400" rtl="0" eaLnBrk="1" latinLnBrk="0" hangingPunct="1">
      <a:defRPr sz="1800" kern="1200">
        <a:solidFill>
          <a:schemeClr val="tx1"/>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13" userDrawn="1">
          <p15:clr>
            <a:srgbClr val="A4A3A4"/>
          </p15:clr>
        </p15:guide>
        <p15:guide id="2" orient="horz" pos="3871" userDrawn="1">
          <p15:clr>
            <a:srgbClr val="A4A3A4"/>
          </p15:clr>
        </p15:guide>
        <p15:guide id="3" pos="3840" userDrawn="1">
          <p15:clr>
            <a:srgbClr val="A4A3A4"/>
          </p15:clr>
        </p15:guide>
        <p15:guide id="4" pos="413" userDrawn="1">
          <p15:clr>
            <a:srgbClr val="A4A3A4"/>
          </p15:clr>
        </p15:guide>
        <p15:guide id="5" pos="7331" userDrawn="1">
          <p15:clr>
            <a:srgbClr val="A4A3A4"/>
          </p15:clr>
        </p15:guide>
        <p15:guide id="6" orient="horz" pos="1026" userDrawn="1">
          <p15:clr>
            <a:srgbClr val="A4A3A4"/>
          </p15:clr>
        </p15:guide>
        <p15:guide id="7" pos="7393"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oort, Anita" initials="PA"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6" d="100"/>
          <a:sy n="66" d="100"/>
        </p:scale>
        <p:origin x="888" y="1074"/>
      </p:cViewPr>
      <p:guideLst>
        <p:guide orient="horz" pos="1013"/>
        <p:guide orient="horz" pos="3871"/>
        <p:guide pos="3840"/>
        <p:guide pos="413"/>
        <p:guide pos="7331"/>
        <p:guide orient="horz" pos="1026"/>
        <p:guide pos="7393"/>
      </p:guideLst>
    </p:cSldViewPr>
  </p:slideViewPr>
  <p:notesTextViewPr>
    <p:cViewPr>
      <p:scale>
        <a:sx n="100" d="100"/>
        <a:sy n="100" d="100"/>
      </p:scale>
      <p:origin x="0" y="0"/>
    </p:cViewPr>
  </p:notesTextViewPr>
  <p:notesViewPr>
    <p:cSldViewPr>
      <p:cViewPr varScale="1">
        <p:scale>
          <a:sx n="62" d="100"/>
          <a:sy n="62" d="100"/>
        </p:scale>
        <p:origin x="-2626" y="-77"/>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E7F393C-6EC8-45EA-8A7B-CAE425F76153}" type="datetimeFigureOut">
              <a:rPr lang="nl-NL" smtClean="0"/>
              <a:pPr/>
              <a:t>10-8-2017</a:t>
            </a:fld>
            <a:endParaRPr lang="nl-NL" dirty="0"/>
          </a:p>
        </p:txBody>
      </p:sp>
      <p:sp>
        <p:nvSpPr>
          <p:cNvPr id="4" name="Tijdelijke aanduiding voor voet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dirty="0"/>
          </a:p>
        </p:txBody>
      </p:sp>
      <p:sp>
        <p:nvSpPr>
          <p:cNvPr id="5" name="Tijdelijke aanduiding voor dia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F57E2F9-E7B3-403F-BF57-C22921875C4F}" type="slidenum">
              <a:rPr lang="nl-NL" smtClean="0"/>
              <a:pPr/>
              <a:t>‹nr.›</a:t>
            </a:fld>
            <a:endParaRPr lang="nl-NL" dirty="0"/>
          </a:p>
        </p:txBody>
      </p:sp>
    </p:spTree>
    <p:extLst>
      <p:ext uri="{BB962C8B-B14F-4D97-AF65-F5344CB8AC3E}">
        <p14:creationId xmlns:p14="http://schemas.microsoft.com/office/powerpoint/2010/main" val="1699866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AC0B33-3943-42F1-973C-9CDD51C76BBD}" type="datetimeFigureOut">
              <a:rPr lang="nl-NL" smtClean="0"/>
              <a:pPr/>
              <a:t>10-8-2017</a:t>
            </a:fld>
            <a:endParaRPr lang="nl-NL" dirty="0"/>
          </a:p>
        </p:txBody>
      </p:sp>
      <p:sp>
        <p:nvSpPr>
          <p:cNvPr id="4" name="Tijdelijke aanduiding voor dia-afbeelding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dirty="0" smtClean="0"/>
              <a:t>Klik om de modelstijlen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NL" dirty="0"/>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dirty="0"/>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7381A9-0C9E-4D3A-A28B-AC4E168A57BC}" type="slidenum">
              <a:rPr lang="nl-NL" smtClean="0"/>
              <a:pPr/>
              <a:t>‹nr.›</a:t>
            </a:fld>
            <a:endParaRPr lang="nl-NL" dirty="0"/>
          </a:p>
        </p:txBody>
      </p:sp>
    </p:spTree>
    <p:extLst>
      <p:ext uri="{BB962C8B-B14F-4D97-AF65-F5344CB8AC3E}">
        <p14:creationId xmlns:p14="http://schemas.microsoft.com/office/powerpoint/2010/main" val="1805764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3</a:t>
            </a:fld>
            <a:endParaRPr lang="nl-NL" dirty="0"/>
          </a:p>
        </p:txBody>
      </p:sp>
    </p:spTree>
    <p:extLst>
      <p:ext uri="{BB962C8B-B14F-4D97-AF65-F5344CB8AC3E}">
        <p14:creationId xmlns:p14="http://schemas.microsoft.com/office/powerpoint/2010/main" val="35016164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24</a:t>
            </a:fld>
            <a:endParaRPr lang="nl-NL" dirty="0"/>
          </a:p>
        </p:txBody>
      </p:sp>
    </p:spTree>
    <p:extLst>
      <p:ext uri="{BB962C8B-B14F-4D97-AF65-F5344CB8AC3E}">
        <p14:creationId xmlns:p14="http://schemas.microsoft.com/office/powerpoint/2010/main" val="35016164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26</a:t>
            </a:fld>
            <a:endParaRPr lang="nl-NL" dirty="0"/>
          </a:p>
        </p:txBody>
      </p:sp>
    </p:spTree>
    <p:extLst>
      <p:ext uri="{BB962C8B-B14F-4D97-AF65-F5344CB8AC3E}">
        <p14:creationId xmlns:p14="http://schemas.microsoft.com/office/powerpoint/2010/main" val="35016164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4</a:t>
            </a:fld>
            <a:endParaRPr lang="nl-NL" dirty="0"/>
          </a:p>
        </p:txBody>
      </p:sp>
    </p:spTree>
    <p:extLst>
      <p:ext uri="{BB962C8B-B14F-4D97-AF65-F5344CB8AC3E}">
        <p14:creationId xmlns:p14="http://schemas.microsoft.com/office/powerpoint/2010/main" val="35016164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5</a:t>
            </a:fld>
            <a:endParaRPr lang="nl-NL" dirty="0"/>
          </a:p>
        </p:txBody>
      </p:sp>
    </p:spTree>
    <p:extLst>
      <p:ext uri="{BB962C8B-B14F-4D97-AF65-F5344CB8AC3E}">
        <p14:creationId xmlns:p14="http://schemas.microsoft.com/office/powerpoint/2010/main" val="3501616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6</a:t>
            </a:fld>
            <a:endParaRPr lang="nl-NL" dirty="0"/>
          </a:p>
        </p:txBody>
      </p:sp>
    </p:spTree>
    <p:extLst>
      <p:ext uri="{BB962C8B-B14F-4D97-AF65-F5344CB8AC3E}">
        <p14:creationId xmlns:p14="http://schemas.microsoft.com/office/powerpoint/2010/main" val="35016164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10</a:t>
            </a:fld>
            <a:endParaRPr lang="nl-NL" dirty="0"/>
          </a:p>
        </p:txBody>
      </p:sp>
    </p:spTree>
    <p:extLst>
      <p:ext uri="{BB962C8B-B14F-4D97-AF65-F5344CB8AC3E}">
        <p14:creationId xmlns:p14="http://schemas.microsoft.com/office/powerpoint/2010/main" val="35016164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15</a:t>
            </a:fld>
            <a:endParaRPr lang="nl-NL" dirty="0"/>
          </a:p>
        </p:txBody>
      </p:sp>
    </p:spTree>
    <p:extLst>
      <p:ext uri="{BB962C8B-B14F-4D97-AF65-F5344CB8AC3E}">
        <p14:creationId xmlns:p14="http://schemas.microsoft.com/office/powerpoint/2010/main" val="35016164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16</a:t>
            </a:fld>
            <a:endParaRPr lang="nl-NL" dirty="0"/>
          </a:p>
        </p:txBody>
      </p:sp>
    </p:spTree>
    <p:extLst>
      <p:ext uri="{BB962C8B-B14F-4D97-AF65-F5344CB8AC3E}">
        <p14:creationId xmlns:p14="http://schemas.microsoft.com/office/powerpoint/2010/main" val="35016164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20</a:t>
            </a:fld>
            <a:endParaRPr lang="nl-NL" dirty="0"/>
          </a:p>
        </p:txBody>
      </p:sp>
    </p:spTree>
    <p:extLst>
      <p:ext uri="{BB962C8B-B14F-4D97-AF65-F5344CB8AC3E}">
        <p14:creationId xmlns:p14="http://schemas.microsoft.com/office/powerpoint/2010/main" val="35016164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21</a:t>
            </a:fld>
            <a:endParaRPr lang="nl-NL" dirty="0"/>
          </a:p>
        </p:txBody>
      </p:sp>
    </p:spTree>
    <p:extLst>
      <p:ext uri="{BB962C8B-B14F-4D97-AF65-F5344CB8AC3E}">
        <p14:creationId xmlns:p14="http://schemas.microsoft.com/office/powerpoint/2010/main" val="5408473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met ruimte voor eigen foto">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 name="Rechthoek 29"/>
          <p:cNvSpPr>
            <a:spLocks noSelect="1"/>
          </p:cNvSpPr>
          <p:nvPr userDrawn="1"/>
        </p:nvSpPr>
        <p:spPr bwMode="white">
          <a:xfrm>
            <a:off x="0" y="0"/>
            <a:ext cx="1051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dirty="0"/>
          </a:p>
        </p:txBody>
      </p:sp>
      <p:grpSp>
        <p:nvGrpSpPr>
          <p:cNvPr id="5" name="Groep 8"/>
          <p:cNvGrpSpPr>
            <a:grpSpLocks noSelect="1"/>
          </p:cNvGrpSpPr>
          <p:nvPr userDrawn="1"/>
        </p:nvGrpSpPr>
        <p:grpSpPr bwMode="black">
          <a:xfrm>
            <a:off x="243417" y="108649"/>
            <a:ext cx="3418416" cy="1447800"/>
            <a:chOff x="182563" y="163513"/>
            <a:chExt cx="2563812" cy="1447800"/>
          </a:xfrm>
        </p:grpSpPr>
        <p:sp>
          <p:nvSpPr>
            <p:cNvPr id="10"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1"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2"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3" name="Freeform 10"/>
            <p:cNvSpPr>
              <a:spLocks noSelect="1"/>
            </p:cNvSpPr>
            <p:nvPr/>
          </p:nvSpPr>
          <p:spPr bwMode="black">
            <a:xfrm>
              <a:off x="1031875" y="184151"/>
              <a:ext cx="214313" cy="241300"/>
            </a:xfrm>
            <a:custGeom>
              <a:avLst/>
              <a:gdLst/>
              <a:ahLst/>
              <a:cxnLst>
                <a:cxn ang="0">
                  <a:pos x="966" y="976"/>
                </a:cxn>
                <a:cxn ang="0">
                  <a:pos x="542" y="1077"/>
                </a:cxn>
                <a:cxn ang="0">
                  <a:pos x="0" y="543"/>
                </a:cxn>
                <a:cxn ang="0">
                  <a:pos x="542" y="0"/>
                </a:cxn>
                <a:cxn ang="0">
                  <a:pos x="946" y="129"/>
                </a:cxn>
                <a:cxn ang="0">
                  <a:pos x="811" y="265"/>
                </a:cxn>
                <a:cxn ang="0">
                  <a:pos x="543" y="165"/>
                </a:cxn>
                <a:cxn ang="0">
                  <a:pos x="191" y="531"/>
                </a:cxn>
                <a:cxn ang="0">
                  <a:pos x="543" y="912"/>
                </a:cxn>
                <a:cxn ang="0">
                  <a:pos x="784" y="859"/>
                </a:cxn>
                <a:cxn ang="0">
                  <a:pos x="784" y="617"/>
                </a:cxn>
                <a:cxn ang="0">
                  <a:pos x="574" y="617"/>
                </a:cxn>
                <a:cxn ang="0">
                  <a:pos x="574" y="452"/>
                </a:cxn>
                <a:cxn ang="0">
                  <a:pos x="966" y="452"/>
                </a:cxn>
                <a:cxn ang="0">
                  <a:pos x="966" y="976"/>
                </a:cxn>
              </a:cxnLst>
              <a:rect l="0" t="0" r="r" b="b"/>
              <a:pathLst>
                <a:path w="966" h="1077">
                  <a:moveTo>
                    <a:pt x="966" y="976"/>
                  </a:moveTo>
                  <a:cubicBezTo>
                    <a:pt x="842" y="1043"/>
                    <a:pt x="700" y="1077"/>
                    <a:pt x="542" y="1077"/>
                  </a:cubicBezTo>
                  <a:cubicBezTo>
                    <a:pt x="226" y="1077"/>
                    <a:pt x="0" y="863"/>
                    <a:pt x="0" y="543"/>
                  </a:cubicBezTo>
                  <a:cubicBezTo>
                    <a:pt x="0" y="214"/>
                    <a:pt x="226" y="0"/>
                    <a:pt x="542" y="0"/>
                  </a:cubicBezTo>
                  <a:cubicBezTo>
                    <a:pt x="698" y="0"/>
                    <a:pt x="839" y="33"/>
                    <a:pt x="946" y="129"/>
                  </a:cubicBezTo>
                  <a:cubicBezTo>
                    <a:pt x="811" y="265"/>
                    <a:pt x="811" y="265"/>
                    <a:pt x="811" y="265"/>
                  </a:cubicBezTo>
                  <a:cubicBezTo>
                    <a:pt x="746" y="201"/>
                    <a:pt x="646" y="165"/>
                    <a:pt x="543" y="165"/>
                  </a:cubicBezTo>
                  <a:cubicBezTo>
                    <a:pt x="332" y="165"/>
                    <a:pt x="191" y="327"/>
                    <a:pt x="191" y="531"/>
                  </a:cubicBezTo>
                  <a:cubicBezTo>
                    <a:pt x="191" y="750"/>
                    <a:pt x="332" y="912"/>
                    <a:pt x="543" y="912"/>
                  </a:cubicBezTo>
                  <a:cubicBezTo>
                    <a:pt x="636" y="912"/>
                    <a:pt x="720" y="895"/>
                    <a:pt x="784" y="859"/>
                  </a:cubicBezTo>
                  <a:cubicBezTo>
                    <a:pt x="784" y="617"/>
                    <a:pt x="784" y="617"/>
                    <a:pt x="784" y="617"/>
                  </a:cubicBezTo>
                  <a:cubicBezTo>
                    <a:pt x="574" y="617"/>
                    <a:pt x="574" y="617"/>
                    <a:pt x="574" y="617"/>
                  </a:cubicBezTo>
                  <a:cubicBezTo>
                    <a:pt x="574" y="452"/>
                    <a:pt x="574" y="452"/>
                    <a:pt x="574" y="452"/>
                  </a:cubicBezTo>
                  <a:cubicBezTo>
                    <a:pt x="966" y="452"/>
                    <a:pt x="966" y="452"/>
                    <a:pt x="966" y="452"/>
                  </a:cubicBezTo>
                  <a:lnTo>
                    <a:pt x="966" y="97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4" name="Freeform 11"/>
            <p:cNvSpPr>
              <a:spLocks noSelect="1"/>
            </p:cNvSpPr>
            <p:nvPr/>
          </p:nvSpPr>
          <p:spPr bwMode="black">
            <a:xfrm>
              <a:off x="1284288" y="260351"/>
              <a:ext cx="157163" cy="163513"/>
            </a:xfrm>
            <a:custGeom>
              <a:avLst/>
              <a:gdLst/>
              <a:ahLst/>
              <a:cxnLst>
                <a:cxn ang="0">
                  <a:pos x="174" y="426"/>
                </a:cxn>
                <a:cxn ang="0">
                  <a:pos x="361"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1"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5" name="Freeform 12"/>
            <p:cNvSpPr>
              <a:spLocks noSelect="1"/>
            </p:cNvSpPr>
            <p:nvPr/>
          </p:nvSpPr>
          <p:spPr bwMode="black">
            <a:xfrm>
              <a:off x="1476375" y="260351"/>
              <a:ext cx="239713" cy="158750"/>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2"/>
                </a:cxn>
                <a:cxn ang="0">
                  <a:pos x="904" y="712"/>
                </a:cxn>
                <a:cxn ang="0">
                  <a:pos x="904" y="318"/>
                </a:cxn>
                <a:cxn ang="0">
                  <a:pos x="775" y="156"/>
                </a:cxn>
                <a:cxn ang="0">
                  <a:pos x="626" y="336"/>
                </a:cxn>
                <a:cxn ang="0">
                  <a:pos x="626" y="712"/>
                </a:cxn>
                <a:cxn ang="0">
                  <a:pos x="452" y="712"/>
                </a:cxn>
                <a:cxn ang="0">
                  <a:pos x="452" y="298"/>
                </a:cxn>
                <a:cxn ang="0">
                  <a:pos x="333" y="156"/>
                </a:cxn>
                <a:cxn ang="0">
                  <a:pos x="174" y="333"/>
                </a:cxn>
                <a:cxn ang="0">
                  <a:pos x="174" y="712"/>
                </a:cxn>
                <a:cxn ang="0">
                  <a:pos x="0" y="712"/>
                </a:cxn>
                <a:cxn ang="0">
                  <a:pos x="0" y="17"/>
                </a:cxn>
              </a:cxnLst>
              <a:rect l="0" t="0" r="r" b="b"/>
              <a:pathLst>
                <a:path w="1078" h="712">
                  <a:moveTo>
                    <a:pt x="0" y="17"/>
                  </a:moveTo>
                  <a:cubicBezTo>
                    <a:pt x="165" y="17"/>
                    <a:pt x="165" y="17"/>
                    <a:pt x="165" y="17"/>
                  </a:cubicBezTo>
                  <a:cubicBezTo>
                    <a:pt x="165" y="126"/>
                    <a:pt x="165" y="126"/>
                    <a:pt x="165" y="126"/>
                  </a:cubicBezTo>
                  <a:cubicBezTo>
                    <a:pt x="168" y="126"/>
                    <a:pt x="168" y="126"/>
                    <a:pt x="168" y="126"/>
                  </a:cubicBezTo>
                  <a:cubicBezTo>
                    <a:pt x="198" y="61"/>
                    <a:pt x="265" y="0"/>
                    <a:pt x="381" y="0"/>
                  </a:cubicBezTo>
                  <a:cubicBezTo>
                    <a:pt x="488" y="0"/>
                    <a:pt x="562" y="42"/>
                    <a:pt x="598" y="129"/>
                  </a:cubicBezTo>
                  <a:cubicBezTo>
                    <a:pt x="649" y="40"/>
                    <a:pt x="723" y="0"/>
                    <a:pt x="827" y="0"/>
                  </a:cubicBezTo>
                  <a:cubicBezTo>
                    <a:pt x="1013" y="0"/>
                    <a:pt x="1078" y="132"/>
                    <a:pt x="1078" y="298"/>
                  </a:cubicBezTo>
                  <a:cubicBezTo>
                    <a:pt x="1078" y="712"/>
                    <a:pt x="1078" y="712"/>
                    <a:pt x="1078" y="712"/>
                  </a:cubicBezTo>
                  <a:cubicBezTo>
                    <a:pt x="904" y="712"/>
                    <a:pt x="904" y="712"/>
                    <a:pt x="904" y="712"/>
                  </a:cubicBezTo>
                  <a:cubicBezTo>
                    <a:pt x="904" y="318"/>
                    <a:pt x="904" y="318"/>
                    <a:pt x="904" y="318"/>
                  </a:cubicBezTo>
                  <a:cubicBezTo>
                    <a:pt x="904" y="231"/>
                    <a:pt x="878" y="156"/>
                    <a:pt x="775" y="156"/>
                  </a:cubicBezTo>
                  <a:cubicBezTo>
                    <a:pt x="666" y="156"/>
                    <a:pt x="626" y="246"/>
                    <a:pt x="626" y="336"/>
                  </a:cubicBezTo>
                  <a:cubicBezTo>
                    <a:pt x="626" y="712"/>
                    <a:pt x="626" y="712"/>
                    <a:pt x="626" y="712"/>
                  </a:cubicBezTo>
                  <a:cubicBezTo>
                    <a:pt x="452" y="712"/>
                    <a:pt x="452" y="712"/>
                    <a:pt x="452" y="712"/>
                  </a:cubicBezTo>
                  <a:cubicBezTo>
                    <a:pt x="452" y="298"/>
                    <a:pt x="452" y="298"/>
                    <a:pt x="452" y="298"/>
                  </a:cubicBezTo>
                  <a:cubicBezTo>
                    <a:pt x="452" y="213"/>
                    <a:pt x="417"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6" name="Freeform 13"/>
            <p:cNvSpPr>
              <a:spLocks noSelect="1"/>
            </p:cNvSpPr>
            <p:nvPr/>
          </p:nvSpPr>
          <p:spPr bwMode="black">
            <a:xfrm>
              <a:off x="1751013" y="260351"/>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5" y="528"/>
                    <a:pt x="264" y="591"/>
                    <a:pt x="361" y="591"/>
                  </a:cubicBezTo>
                  <a:cubicBezTo>
                    <a:pt x="448" y="591"/>
                    <a:pt x="504" y="550"/>
                    <a:pt x="548"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7" name="Freeform 14"/>
            <p:cNvSpPr>
              <a:spLocks noSelect="1"/>
            </p:cNvSpPr>
            <p:nvPr/>
          </p:nvSpPr>
          <p:spPr bwMode="black">
            <a:xfrm>
              <a:off x="1936750" y="260351"/>
              <a:ext cx="157163" cy="163513"/>
            </a:xfrm>
            <a:custGeom>
              <a:avLst/>
              <a:gdLst/>
              <a:ahLst/>
              <a:cxnLst>
                <a:cxn ang="0">
                  <a:pos x="174" y="426"/>
                </a:cxn>
                <a:cxn ang="0">
                  <a:pos x="360"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8"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8" name="Freeform 15"/>
            <p:cNvSpPr>
              <a:spLocks noSelect="1"/>
            </p:cNvSpPr>
            <p:nvPr/>
          </p:nvSpPr>
          <p:spPr bwMode="black">
            <a:xfrm>
              <a:off x="2128838" y="260351"/>
              <a:ext cx="142875" cy="158750"/>
            </a:xfrm>
            <a:custGeom>
              <a:avLst/>
              <a:gdLst/>
              <a:ahLst/>
              <a:cxnLst>
                <a:cxn ang="0">
                  <a:pos x="0" y="17"/>
                </a:cxn>
                <a:cxn ang="0">
                  <a:pos x="165" y="17"/>
                </a:cxn>
                <a:cxn ang="0">
                  <a:pos x="165" y="129"/>
                </a:cxn>
                <a:cxn ang="0">
                  <a:pos x="168" y="129"/>
                </a:cxn>
                <a:cxn ang="0">
                  <a:pos x="381" y="0"/>
                </a:cxn>
                <a:cxn ang="0">
                  <a:pos x="635" y="273"/>
                </a:cxn>
                <a:cxn ang="0">
                  <a:pos x="635" y="712"/>
                </a:cxn>
                <a:cxn ang="0">
                  <a:pos x="461" y="712"/>
                </a:cxn>
                <a:cxn ang="0">
                  <a:pos x="461" y="360"/>
                </a:cxn>
                <a:cxn ang="0">
                  <a:pos x="333" y="156"/>
                </a:cxn>
                <a:cxn ang="0">
                  <a:pos x="174" y="333"/>
                </a:cxn>
                <a:cxn ang="0">
                  <a:pos x="174" y="712"/>
                </a:cxn>
                <a:cxn ang="0">
                  <a:pos x="0" y="712"/>
                </a:cxn>
                <a:cxn ang="0">
                  <a:pos x="0" y="17"/>
                </a:cxn>
              </a:cxnLst>
              <a:rect l="0" t="0" r="r" b="b"/>
              <a:pathLst>
                <a:path w="635" h="712">
                  <a:moveTo>
                    <a:pt x="0" y="17"/>
                  </a:moveTo>
                  <a:cubicBezTo>
                    <a:pt x="165" y="17"/>
                    <a:pt x="165" y="17"/>
                    <a:pt x="165" y="17"/>
                  </a:cubicBezTo>
                  <a:cubicBezTo>
                    <a:pt x="165" y="129"/>
                    <a:pt x="165" y="129"/>
                    <a:pt x="165" y="129"/>
                  </a:cubicBezTo>
                  <a:cubicBezTo>
                    <a:pt x="168" y="129"/>
                    <a:pt x="168" y="129"/>
                    <a:pt x="168" y="129"/>
                  </a:cubicBezTo>
                  <a:cubicBezTo>
                    <a:pt x="200" y="59"/>
                    <a:pt x="265" y="0"/>
                    <a:pt x="381" y="0"/>
                  </a:cubicBezTo>
                  <a:cubicBezTo>
                    <a:pt x="568" y="0"/>
                    <a:pt x="635" y="132"/>
                    <a:pt x="635" y="273"/>
                  </a:cubicBezTo>
                  <a:cubicBezTo>
                    <a:pt x="635" y="712"/>
                    <a:pt x="635" y="712"/>
                    <a:pt x="635" y="712"/>
                  </a:cubicBezTo>
                  <a:cubicBezTo>
                    <a:pt x="461" y="712"/>
                    <a:pt x="461" y="712"/>
                    <a:pt x="461" y="712"/>
                  </a:cubicBezTo>
                  <a:cubicBezTo>
                    <a:pt x="461" y="360"/>
                    <a:pt x="461" y="360"/>
                    <a:pt x="461" y="360"/>
                  </a:cubicBezTo>
                  <a:cubicBezTo>
                    <a:pt x="461" y="284"/>
                    <a:pt x="455"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9" name="Freeform 16"/>
            <p:cNvSpPr>
              <a:spLocks noSelect="1"/>
            </p:cNvSpPr>
            <p:nvPr/>
          </p:nvSpPr>
          <p:spPr bwMode="black">
            <a:xfrm>
              <a:off x="2297113" y="219076"/>
              <a:ext cx="112713" cy="204788"/>
            </a:xfrm>
            <a:custGeom>
              <a:avLst/>
              <a:gdLst/>
              <a:ahLst/>
              <a:cxnLst>
                <a:cxn ang="0">
                  <a:pos x="0" y="349"/>
                </a:cxn>
                <a:cxn ang="0">
                  <a:pos x="0" y="201"/>
                </a:cxn>
                <a:cxn ang="0">
                  <a:pos x="143" y="201"/>
                </a:cxn>
                <a:cxn ang="0">
                  <a:pos x="143" y="0"/>
                </a:cxn>
                <a:cxn ang="0">
                  <a:pos x="317" y="0"/>
                </a:cxn>
                <a:cxn ang="0">
                  <a:pos x="317" y="201"/>
                </a:cxn>
                <a:cxn ang="0">
                  <a:pos x="508" y="201"/>
                </a:cxn>
                <a:cxn ang="0">
                  <a:pos x="508" y="349"/>
                </a:cxn>
                <a:cxn ang="0">
                  <a:pos x="317" y="349"/>
                </a:cxn>
                <a:cxn ang="0">
                  <a:pos x="317" y="653"/>
                </a:cxn>
                <a:cxn ang="0">
                  <a:pos x="414" y="766"/>
                </a:cxn>
                <a:cxn ang="0">
                  <a:pos x="508" y="744"/>
                </a:cxn>
                <a:cxn ang="0">
                  <a:pos x="508" y="891"/>
                </a:cxn>
                <a:cxn ang="0">
                  <a:pos x="371" y="914"/>
                </a:cxn>
                <a:cxn ang="0">
                  <a:pos x="143" y="668"/>
                </a:cxn>
                <a:cxn ang="0">
                  <a:pos x="143" y="349"/>
                </a:cxn>
                <a:cxn ang="0">
                  <a:pos x="0" y="349"/>
                </a:cxn>
              </a:cxnLst>
              <a:rect l="0" t="0" r="r" b="b"/>
              <a:pathLst>
                <a:path w="508"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8" y="201"/>
                    <a:pt x="508" y="201"/>
                    <a:pt x="508" y="201"/>
                  </a:cubicBezTo>
                  <a:cubicBezTo>
                    <a:pt x="508" y="349"/>
                    <a:pt x="508" y="349"/>
                    <a:pt x="508" y="349"/>
                  </a:cubicBezTo>
                  <a:cubicBezTo>
                    <a:pt x="317" y="349"/>
                    <a:pt x="317" y="349"/>
                    <a:pt x="317" y="349"/>
                  </a:cubicBezTo>
                  <a:cubicBezTo>
                    <a:pt x="317" y="653"/>
                    <a:pt x="317" y="653"/>
                    <a:pt x="317" y="653"/>
                  </a:cubicBezTo>
                  <a:cubicBezTo>
                    <a:pt x="317" y="723"/>
                    <a:pt x="337" y="766"/>
                    <a:pt x="414" y="766"/>
                  </a:cubicBezTo>
                  <a:cubicBezTo>
                    <a:pt x="444" y="766"/>
                    <a:pt x="486" y="760"/>
                    <a:pt x="508" y="744"/>
                  </a:cubicBezTo>
                  <a:cubicBezTo>
                    <a:pt x="508" y="891"/>
                    <a:pt x="508" y="891"/>
                    <a:pt x="508" y="891"/>
                  </a:cubicBezTo>
                  <a:cubicBezTo>
                    <a:pt x="472" y="908"/>
                    <a:pt x="411" y="914"/>
                    <a:pt x="371" y="914"/>
                  </a:cubicBezTo>
                  <a:cubicBezTo>
                    <a:pt x="186"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0" name="Freeform 17"/>
            <p:cNvSpPr>
              <a:spLocks noSelect="1"/>
            </p:cNvSpPr>
            <p:nvPr/>
          </p:nvSpPr>
          <p:spPr bwMode="black">
            <a:xfrm>
              <a:off x="2433638" y="260351"/>
              <a:ext cx="157163" cy="163513"/>
            </a:xfrm>
            <a:custGeom>
              <a:avLst/>
              <a:gdLst/>
              <a:ahLst/>
              <a:cxnLst>
                <a:cxn ang="0">
                  <a:pos x="173" y="426"/>
                </a:cxn>
                <a:cxn ang="0">
                  <a:pos x="360" y="591"/>
                </a:cxn>
                <a:cxn ang="0">
                  <a:pos x="547" y="497"/>
                </a:cxn>
                <a:cxn ang="0">
                  <a:pos x="672" y="591"/>
                </a:cxn>
                <a:cxn ang="0">
                  <a:pos x="378" y="730"/>
                </a:cxn>
                <a:cxn ang="0">
                  <a:pos x="0" y="365"/>
                </a:cxn>
                <a:cxn ang="0">
                  <a:pos x="378" y="0"/>
                </a:cxn>
                <a:cxn ang="0">
                  <a:pos x="704" y="378"/>
                </a:cxn>
                <a:cxn ang="0">
                  <a:pos x="704" y="426"/>
                </a:cxn>
                <a:cxn ang="0">
                  <a:pos x="173" y="426"/>
                </a:cxn>
                <a:cxn ang="0">
                  <a:pos x="530" y="295"/>
                </a:cxn>
                <a:cxn ang="0">
                  <a:pos x="353" y="130"/>
                </a:cxn>
                <a:cxn ang="0">
                  <a:pos x="173" y="295"/>
                </a:cxn>
                <a:cxn ang="0">
                  <a:pos x="530" y="295"/>
                </a:cxn>
              </a:cxnLst>
              <a:rect l="0" t="0" r="r" b="b"/>
              <a:pathLst>
                <a:path w="704" h="730">
                  <a:moveTo>
                    <a:pt x="173"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3" y="426"/>
                  </a:lnTo>
                  <a:close/>
                  <a:moveTo>
                    <a:pt x="530" y="295"/>
                  </a:moveTo>
                  <a:cubicBezTo>
                    <a:pt x="528" y="194"/>
                    <a:pt x="462" y="130"/>
                    <a:pt x="353" y="130"/>
                  </a:cubicBezTo>
                  <a:cubicBezTo>
                    <a:pt x="250" y="130"/>
                    <a:pt x="186" y="195"/>
                    <a:pt x="173"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1" name="Freeform 18"/>
            <p:cNvSpPr>
              <a:spLocks noSelect="1"/>
            </p:cNvSpPr>
            <p:nvPr/>
          </p:nvSpPr>
          <p:spPr bwMode="black">
            <a:xfrm>
              <a:off x="1017588" y="530226"/>
              <a:ext cx="233363" cy="230188"/>
            </a:xfrm>
            <a:custGeom>
              <a:avLst/>
              <a:gdLst/>
              <a:ahLst/>
              <a:cxnLst>
                <a:cxn ang="0">
                  <a:pos x="63" y="0"/>
                </a:cxn>
                <a:cxn ang="0">
                  <a:pos x="85" y="0"/>
                </a:cxn>
                <a:cxn ang="0">
                  <a:pos x="147" y="145"/>
                </a:cxn>
                <a:cxn ang="0">
                  <a:pos x="118" y="145"/>
                </a:cxn>
                <a:cxn ang="0">
                  <a:pos x="105" y="112"/>
                </a:cxn>
                <a:cxn ang="0">
                  <a:pos x="42" y="112"/>
                </a:cxn>
                <a:cxn ang="0">
                  <a:pos x="29" y="145"/>
                </a:cxn>
                <a:cxn ang="0">
                  <a:pos x="0" y="145"/>
                </a:cxn>
                <a:cxn ang="0">
                  <a:pos x="63" y="0"/>
                </a:cxn>
                <a:cxn ang="0">
                  <a:pos x="96" y="90"/>
                </a:cxn>
                <a:cxn ang="0">
                  <a:pos x="74" y="31"/>
                </a:cxn>
                <a:cxn ang="0">
                  <a:pos x="51" y="90"/>
                </a:cxn>
                <a:cxn ang="0">
                  <a:pos x="96" y="90"/>
                </a:cxn>
              </a:cxnLst>
              <a:rect l="0" t="0" r="r" b="b"/>
              <a:pathLst>
                <a:path w="147" h="145">
                  <a:moveTo>
                    <a:pt x="63" y="0"/>
                  </a:moveTo>
                  <a:lnTo>
                    <a:pt x="85" y="0"/>
                  </a:lnTo>
                  <a:lnTo>
                    <a:pt x="147" y="145"/>
                  </a:lnTo>
                  <a:lnTo>
                    <a:pt x="118" y="145"/>
                  </a:lnTo>
                  <a:lnTo>
                    <a:pt x="105" y="112"/>
                  </a:lnTo>
                  <a:lnTo>
                    <a:pt x="42" y="112"/>
                  </a:lnTo>
                  <a:lnTo>
                    <a:pt x="29" y="145"/>
                  </a:lnTo>
                  <a:lnTo>
                    <a:pt x="0" y="145"/>
                  </a:lnTo>
                  <a:lnTo>
                    <a:pt x="63" y="0"/>
                  </a:lnTo>
                  <a:close/>
                  <a:moveTo>
                    <a:pt x="96" y="90"/>
                  </a:moveTo>
                  <a:lnTo>
                    <a:pt x="74" y="31"/>
                  </a:lnTo>
                  <a:lnTo>
                    <a:pt x="51" y="90"/>
                  </a:lnTo>
                  <a:lnTo>
                    <a:pt x="96"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2" name="Freeform 19"/>
            <p:cNvSpPr>
              <a:spLocks noSelect="1"/>
            </p:cNvSpPr>
            <p:nvPr/>
          </p:nvSpPr>
          <p:spPr bwMode="black">
            <a:xfrm>
              <a:off x="1271588" y="600076"/>
              <a:ext cx="241300" cy="160338"/>
            </a:xfrm>
            <a:custGeom>
              <a:avLst/>
              <a:gdLst/>
              <a:ahLst/>
              <a:cxnLst>
                <a:cxn ang="0">
                  <a:pos x="0" y="17"/>
                </a:cxn>
                <a:cxn ang="0">
                  <a:pos x="165" y="17"/>
                </a:cxn>
                <a:cxn ang="0">
                  <a:pos x="165" y="126"/>
                </a:cxn>
                <a:cxn ang="0">
                  <a:pos x="168" y="126"/>
                </a:cxn>
                <a:cxn ang="0">
                  <a:pos x="381" y="0"/>
                </a:cxn>
                <a:cxn ang="0">
                  <a:pos x="599"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9"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7"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3" name="Freeform 20"/>
            <p:cNvSpPr>
              <a:spLocks noSelect="1"/>
            </p:cNvSpPr>
            <p:nvPr/>
          </p:nvSpPr>
          <p:spPr bwMode="black">
            <a:xfrm>
              <a:off x="1541463" y="600076"/>
              <a:ext cx="127000" cy="163513"/>
            </a:xfrm>
            <a:custGeom>
              <a:avLst/>
              <a:gdLst/>
              <a:ahLst/>
              <a:cxnLst>
                <a:cxn ang="0">
                  <a:pos x="433" y="210"/>
                </a:cxn>
                <a:cxn ang="0">
                  <a:pos x="297" y="139"/>
                </a:cxn>
                <a:cxn ang="0">
                  <a:pos x="195" y="213"/>
                </a:cxn>
                <a:cxn ang="0">
                  <a:pos x="570" y="507"/>
                </a:cxn>
                <a:cxn ang="0">
                  <a:pos x="271" y="730"/>
                </a:cxn>
                <a:cxn ang="0">
                  <a:pos x="0" y="623"/>
                </a:cxn>
                <a:cxn ang="0">
                  <a:pos x="116" y="514"/>
                </a:cxn>
                <a:cxn ang="0">
                  <a:pos x="281" y="600"/>
                </a:cxn>
                <a:cxn ang="0">
                  <a:pos x="397" y="520"/>
                </a:cxn>
                <a:cxn ang="0">
                  <a:pos x="21" y="224"/>
                </a:cxn>
                <a:cxn ang="0">
                  <a:pos x="301" y="0"/>
                </a:cxn>
                <a:cxn ang="0">
                  <a:pos x="549" y="106"/>
                </a:cxn>
                <a:cxn ang="0">
                  <a:pos x="433" y="210"/>
                </a:cxn>
              </a:cxnLst>
              <a:rect l="0" t="0" r="r" b="b"/>
              <a:pathLst>
                <a:path w="570" h="730">
                  <a:moveTo>
                    <a:pt x="433" y="210"/>
                  </a:moveTo>
                  <a:cubicBezTo>
                    <a:pt x="399" y="164"/>
                    <a:pt x="356" y="139"/>
                    <a:pt x="297" y="139"/>
                  </a:cubicBezTo>
                  <a:cubicBezTo>
                    <a:pt x="250" y="139"/>
                    <a:pt x="195" y="161"/>
                    <a:pt x="195" y="213"/>
                  </a:cubicBezTo>
                  <a:cubicBezTo>
                    <a:pt x="195" y="337"/>
                    <a:pt x="570" y="236"/>
                    <a:pt x="570" y="507"/>
                  </a:cubicBezTo>
                  <a:cubicBezTo>
                    <a:pt x="570" y="672"/>
                    <a:pt x="413" y="730"/>
                    <a:pt x="271" y="730"/>
                  </a:cubicBezTo>
                  <a:cubicBezTo>
                    <a:pt x="163" y="730"/>
                    <a:pt x="71" y="702"/>
                    <a:pt x="0" y="623"/>
                  </a:cubicBezTo>
                  <a:cubicBezTo>
                    <a:pt x="116" y="514"/>
                    <a:pt x="116" y="514"/>
                    <a:pt x="116" y="514"/>
                  </a:cubicBezTo>
                  <a:cubicBezTo>
                    <a:pt x="161" y="563"/>
                    <a:pt x="207" y="600"/>
                    <a:pt x="281" y="600"/>
                  </a:cubicBezTo>
                  <a:cubicBezTo>
                    <a:pt x="331" y="600"/>
                    <a:pt x="397" y="575"/>
                    <a:pt x="397" y="520"/>
                  </a:cubicBezTo>
                  <a:cubicBezTo>
                    <a:pt x="397" y="376"/>
                    <a:pt x="21" y="489"/>
                    <a:pt x="21" y="224"/>
                  </a:cubicBezTo>
                  <a:cubicBezTo>
                    <a:pt x="21" y="69"/>
                    <a:pt x="161" y="0"/>
                    <a:pt x="301" y="0"/>
                  </a:cubicBezTo>
                  <a:cubicBezTo>
                    <a:pt x="394" y="0"/>
                    <a:pt x="492" y="29"/>
                    <a:pt x="549" y="106"/>
                  </a:cubicBezTo>
                  <a:lnTo>
                    <a:pt x="433" y="21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4" name="Freeform 21"/>
            <p:cNvSpPr>
              <a:spLocks noSelect="1"/>
            </p:cNvSpPr>
            <p:nvPr/>
          </p:nvSpPr>
          <p:spPr bwMode="black">
            <a:xfrm>
              <a:off x="1679575" y="560388"/>
              <a:ext cx="114300" cy="203200"/>
            </a:xfrm>
            <a:custGeom>
              <a:avLst/>
              <a:gdLst/>
              <a:ahLst/>
              <a:cxnLst>
                <a:cxn ang="0">
                  <a:pos x="0" y="349"/>
                </a:cxn>
                <a:cxn ang="0">
                  <a:pos x="0" y="201"/>
                </a:cxn>
                <a:cxn ang="0">
                  <a:pos x="143" y="201"/>
                </a:cxn>
                <a:cxn ang="0">
                  <a:pos x="143" y="0"/>
                </a:cxn>
                <a:cxn ang="0">
                  <a:pos x="317" y="0"/>
                </a:cxn>
                <a:cxn ang="0">
                  <a:pos x="317" y="201"/>
                </a:cxn>
                <a:cxn ang="0">
                  <a:pos x="509" y="201"/>
                </a:cxn>
                <a:cxn ang="0">
                  <a:pos x="509" y="349"/>
                </a:cxn>
                <a:cxn ang="0">
                  <a:pos x="317" y="349"/>
                </a:cxn>
                <a:cxn ang="0">
                  <a:pos x="317" y="653"/>
                </a:cxn>
                <a:cxn ang="0">
                  <a:pos x="414" y="766"/>
                </a:cxn>
                <a:cxn ang="0">
                  <a:pos x="509" y="744"/>
                </a:cxn>
                <a:cxn ang="0">
                  <a:pos x="509" y="891"/>
                </a:cxn>
                <a:cxn ang="0">
                  <a:pos x="371" y="914"/>
                </a:cxn>
                <a:cxn ang="0">
                  <a:pos x="143" y="668"/>
                </a:cxn>
                <a:cxn ang="0">
                  <a:pos x="143" y="349"/>
                </a:cxn>
                <a:cxn ang="0">
                  <a:pos x="0" y="349"/>
                </a:cxn>
              </a:cxnLst>
              <a:rect l="0" t="0" r="r" b="b"/>
              <a:pathLst>
                <a:path w="509"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9" y="201"/>
                    <a:pt x="509" y="201"/>
                    <a:pt x="509" y="201"/>
                  </a:cubicBezTo>
                  <a:cubicBezTo>
                    <a:pt x="509" y="349"/>
                    <a:pt x="509" y="349"/>
                    <a:pt x="509" y="349"/>
                  </a:cubicBezTo>
                  <a:cubicBezTo>
                    <a:pt x="317" y="349"/>
                    <a:pt x="317" y="349"/>
                    <a:pt x="317" y="349"/>
                  </a:cubicBezTo>
                  <a:cubicBezTo>
                    <a:pt x="317" y="653"/>
                    <a:pt x="317" y="653"/>
                    <a:pt x="317" y="653"/>
                  </a:cubicBezTo>
                  <a:cubicBezTo>
                    <a:pt x="317" y="723"/>
                    <a:pt x="338" y="766"/>
                    <a:pt x="414" y="766"/>
                  </a:cubicBezTo>
                  <a:cubicBezTo>
                    <a:pt x="445" y="766"/>
                    <a:pt x="487" y="760"/>
                    <a:pt x="509" y="744"/>
                  </a:cubicBezTo>
                  <a:cubicBezTo>
                    <a:pt x="509" y="891"/>
                    <a:pt x="509" y="891"/>
                    <a:pt x="509" y="891"/>
                  </a:cubicBezTo>
                  <a:cubicBezTo>
                    <a:pt x="472" y="908"/>
                    <a:pt x="412" y="914"/>
                    <a:pt x="371" y="914"/>
                  </a:cubicBezTo>
                  <a:cubicBezTo>
                    <a:pt x="187"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5" name="Freeform 22"/>
            <p:cNvSpPr>
              <a:spLocks noSelect="1"/>
            </p:cNvSpPr>
            <p:nvPr/>
          </p:nvSpPr>
          <p:spPr bwMode="black">
            <a:xfrm>
              <a:off x="1816100" y="600076"/>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6" y="529"/>
                    <a:pt x="264" y="591"/>
                    <a:pt x="361" y="591"/>
                  </a:cubicBezTo>
                  <a:cubicBezTo>
                    <a:pt x="448" y="591"/>
                    <a:pt x="504" y="550"/>
                    <a:pt x="548" y="497"/>
                  </a:cubicBezTo>
                  <a:cubicBezTo>
                    <a:pt x="672" y="591"/>
                    <a:pt x="672" y="591"/>
                    <a:pt x="672" y="591"/>
                  </a:cubicBezTo>
                  <a:cubicBezTo>
                    <a:pt x="591" y="691"/>
                    <a:pt x="488" y="730"/>
                    <a:pt x="378" y="730"/>
                  </a:cubicBezTo>
                  <a:cubicBezTo>
                    <a:pt x="168" y="730"/>
                    <a:pt x="0" y="584"/>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6" name="Freeform 23"/>
            <p:cNvSpPr>
              <a:spLocks noSelect="1"/>
            </p:cNvSpPr>
            <p:nvPr/>
          </p:nvSpPr>
          <p:spPr bwMode="black">
            <a:xfrm>
              <a:off x="2009775" y="600076"/>
              <a:ext cx="98425" cy="160338"/>
            </a:xfrm>
            <a:custGeom>
              <a:avLst/>
              <a:gdLst/>
              <a:ahLst/>
              <a:cxnLst>
                <a:cxn ang="0">
                  <a:pos x="0" y="17"/>
                </a:cxn>
                <a:cxn ang="0">
                  <a:pos x="174" y="17"/>
                </a:cxn>
                <a:cxn ang="0">
                  <a:pos x="174" y="127"/>
                </a:cxn>
                <a:cxn ang="0">
                  <a:pos x="177" y="127"/>
                </a:cxn>
                <a:cxn ang="0">
                  <a:pos x="383" y="0"/>
                </a:cxn>
                <a:cxn ang="0">
                  <a:pos x="445" y="10"/>
                </a:cxn>
                <a:cxn ang="0">
                  <a:pos x="445" y="178"/>
                </a:cxn>
                <a:cxn ang="0">
                  <a:pos x="361" y="165"/>
                </a:cxn>
                <a:cxn ang="0">
                  <a:pos x="174" y="340"/>
                </a:cxn>
                <a:cxn ang="0">
                  <a:pos x="174" y="713"/>
                </a:cxn>
                <a:cxn ang="0">
                  <a:pos x="0" y="713"/>
                </a:cxn>
                <a:cxn ang="0">
                  <a:pos x="0" y="17"/>
                </a:cxn>
              </a:cxnLst>
              <a:rect l="0" t="0" r="r" b="b"/>
              <a:pathLst>
                <a:path w="445" h="713">
                  <a:moveTo>
                    <a:pt x="0" y="17"/>
                  </a:moveTo>
                  <a:cubicBezTo>
                    <a:pt x="174" y="17"/>
                    <a:pt x="174" y="17"/>
                    <a:pt x="174" y="17"/>
                  </a:cubicBezTo>
                  <a:cubicBezTo>
                    <a:pt x="174" y="127"/>
                    <a:pt x="174" y="127"/>
                    <a:pt x="174" y="127"/>
                  </a:cubicBezTo>
                  <a:cubicBezTo>
                    <a:pt x="177" y="127"/>
                    <a:pt x="177" y="127"/>
                    <a:pt x="177" y="127"/>
                  </a:cubicBezTo>
                  <a:cubicBezTo>
                    <a:pt x="215" y="48"/>
                    <a:pt x="292" y="0"/>
                    <a:pt x="383" y="0"/>
                  </a:cubicBezTo>
                  <a:cubicBezTo>
                    <a:pt x="405" y="0"/>
                    <a:pt x="425" y="4"/>
                    <a:pt x="445" y="10"/>
                  </a:cubicBezTo>
                  <a:cubicBezTo>
                    <a:pt x="445" y="178"/>
                    <a:pt x="445" y="178"/>
                    <a:pt x="445" y="178"/>
                  </a:cubicBezTo>
                  <a:cubicBezTo>
                    <a:pt x="416" y="171"/>
                    <a:pt x="389" y="165"/>
                    <a:pt x="361" y="165"/>
                  </a:cubicBezTo>
                  <a:cubicBezTo>
                    <a:pt x="198" y="165"/>
                    <a:pt x="174" y="303"/>
                    <a:pt x="174" y="340"/>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7" name="Freeform 24"/>
            <p:cNvSpPr>
              <a:spLocks noSelect="1"/>
            </p:cNvSpPr>
            <p:nvPr/>
          </p:nvSpPr>
          <p:spPr bwMode="black">
            <a:xfrm>
              <a:off x="2122488" y="515938"/>
              <a:ext cx="166688" cy="247650"/>
            </a:xfrm>
            <a:custGeom>
              <a:avLst/>
              <a:gdLst/>
              <a:ahLst/>
              <a:cxnLst>
                <a:cxn ang="0">
                  <a:pos x="585" y="991"/>
                </a:cxn>
                <a:cxn ang="0">
                  <a:pos x="582" y="991"/>
                </a:cxn>
                <a:cxn ang="0">
                  <a:pos x="343" y="1113"/>
                </a:cxn>
                <a:cxn ang="0">
                  <a:pos x="0" y="748"/>
                </a:cxn>
                <a:cxn ang="0">
                  <a:pos x="336" y="383"/>
                </a:cxn>
                <a:cxn ang="0">
                  <a:pos x="572" y="489"/>
                </a:cxn>
                <a:cxn ang="0">
                  <a:pos x="576" y="489"/>
                </a:cxn>
                <a:cxn ang="0">
                  <a:pos x="576" y="0"/>
                </a:cxn>
                <a:cxn ang="0">
                  <a:pos x="750" y="0"/>
                </a:cxn>
                <a:cxn ang="0">
                  <a:pos x="750" y="1096"/>
                </a:cxn>
                <a:cxn ang="0">
                  <a:pos x="585" y="1096"/>
                </a:cxn>
                <a:cxn ang="0">
                  <a:pos x="585" y="991"/>
                </a:cxn>
                <a:cxn ang="0">
                  <a:pos x="378" y="956"/>
                </a:cxn>
                <a:cxn ang="0">
                  <a:pos x="582" y="748"/>
                </a:cxn>
                <a:cxn ang="0">
                  <a:pos x="378" y="539"/>
                </a:cxn>
                <a:cxn ang="0">
                  <a:pos x="174" y="748"/>
                </a:cxn>
                <a:cxn ang="0">
                  <a:pos x="378" y="956"/>
                </a:cxn>
              </a:cxnLst>
              <a:rect l="0" t="0" r="r" b="b"/>
              <a:pathLst>
                <a:path w="750" h="1113">
                  <a:moveTo>
                    <a:pt x="585" y="991"/>
                  </a:moveTo>
                  <a:cubicBezTo>
                    <a:pt x="582" y="991"/>
                    <a:pt x="582" y="991"/>
                    <a:pt x="582" y="991"/>
                  </a:cubicBezTo>
                  <a:cubicBezTo>
                    <a:pt x="531" y="1075"/>
                    <a:pt x="440" y="1113"/>
                    <a:pt x="343" y="1113"/>
                  </a:cubicBezTo>
                  <a:cubicBezTo>
                    <a:pt x="129" y="1113"/>
                    <a:pt x="0" y="954"/>
                    <a:pt x="0" y="748"/>
                  </a:cubicBezTo>
                  <a:cubicBezTo>
                    <a:pt x="0" y="542"/>
                    <a:pt x="137" y="383"/>
                    <a:pt x="336" y="383"/>
                  </a:cubicBezTo>
                  <a:cubicBezTo>
                    <a:pt x="466" y="383"/>
                    <a:pt x="536" y="444"/>
                    <a:pt x="572" y="489"/>
                  </a:cubicBezTo>
                  <a:cubicBezTo>
                    <a:pt x="576" y="489"/>
                    <a:pt x="576" y="489"/>
                    <a:pt x="576" y="489"/>
                  </a:cubicBezTo>
                  <a:cubicBezTo>
                    <a:pt x="576" y="0"/>
                    <a:pt x="576" y="0"/>
                    <a:pt x="576" y="0"/>
                  </a:cubicBezTo>
                  <a:cubicBezTo>
                    <a:pt x="750" y="0"/>
                    <a:pt x="750" y="0"/>
                    <a:pt x="750" y="0"/>
                  </a:cubicBezTo>
                  <a:cubicBezTo>
                    <a:pt x="750" y="1096"/>
                    <a:pt x="750" y="1096"/>
                    <a:pt x="750" y="1096"/>
                  </a:cubicBezTo>
                  <a:cubicBezTo>
                    <a:pt x="585" y="1096"/>
                    <a:pt x="585" y="1096"/>
                    <a:pt x="585" y="1096"/>
                  </a:cubicBezTo>
                  <a:lnTo>
                    <a:pt x="585" y="991"/>
                  </a:lnTo>
                  <a:close/>
                  <a:moveTo>
                    <a:pt x="378" y="956"/>
                  </a:moveTo>
                  <a:cubicBezTo>
                    <a:pt x="505" y="956"/>
                    <a:pt x="582" y="857"/>
                    <a:pt x="582" y="748"/>
                  </a:cubicBezTo>
                  <a:cubicBezTo>
                    <a:pt x="582" y="639"/>
                    <a:pt x="505" y="539"/>
                    <a:pt x="378" y="539"/>
                  </a:cubicBezTo>
                  <a:cubicBezTo>
                    <a:pt x="250" y="539"/>
                    <a:pt x="174" y="639"/>
                    <a:pt x="174" y="748"/>
                  </a:cubicBezTo>
                  <a:cubicBezTo>
                    <a:pt x="174" y="857"/>
                    <a:pt x="250" y="956"/>
                    <a:pt x="378" y="95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8" name="Freeform 25"/>
            <p:cNvSpPr>
              <a:spLocks noSelect="1"/>
            </p:cNvSpPr>
            <p:nvPr/>
          </p:nvSpPr>
          <p:spPr bwMode="black">
            <a:xfrm>
              <a:off x="2322513" y="600076"/>
              <a:ext cx="142875" cy="163513"/>
            </a:xfrm>
            <a:custGeom>
              <a:avLst/>
              <a:gdLst/>
              <a:ahLst/>
              <a:cxnLst>
                <a:cxn ang="0">
                  <a:pos x="481" y="617"/>
                </a:cxn>
                <a:cxn ang="0">
                  <a:pos x="477" y="617"/>
                </a:cxn>
                <a:cxn ang="0">
                  <a:pos x="254" y="730"/>
                </a:cxn>
                <a:cxn ang="0">
                  <a:pos x="0" y="521"/>
                </a:cxn>
                <a:cxn ang="0">
                  <a:pos x="437" y="279"/>
                </a:cxn>
                <a:cxn ang="0">
                  <a:pos x="481" y="279"/>
                </a:cxn>
                <a:cxn ang="0">
                  <a:pos x="481" y="261"/>
                </a:cxn>
                <a:cxn ang="0">
                  <a:pos x="322" y="130"/>
                </a:cxn>
                <a:cxn ang="0">
                  <a:pos x="136" y="203"/>
                </a:cxn>
                <a:cxn ang="0">
                  <a:pos x="45" y="111"/>
                </a:cxn>
                <a:cxn ang="0">
                  <a:pos x="340" y="0"/>
                </a:cxn>
                <a:cxn ang="0">
                  <a:pos x="637" y="313"/>
                </a:cxn>
                <a:cxn ang="0">
                  <a:pos x="637" y="713"/>
                </a:cxn>
                <a:cxn ang="0">
                  <a:pos x="481" y="713"/>
                </a:cxn>
                <a:cxn ang="0">
                  <a:pos x="481" y="617"/>
                </a:cxn>
                <a:cxn ang="0">
                  <a:pos x="471" y="401"/>
                </a:cxn>
                <a:cxn ang="0">
                  <a:pos x="435" y="401"/>
                </a:cxn>
                <a:cxn ang="0">
                  <a:pos x="174" y="508"/>
                </a:cxn>
                <a:cxn ang="0">
                  <a:pos x="295" y="600"/>
                </a:cxn>
                <a:cxn ang="0">
                  <a:pos x="471" y="440"/>
                </a:cxn>
                <a:cxn ang="0">
                  <a:pos x="471" y="401"/>
                </a:cxn>
              </a:cxnLst>
              <a:rect l="0" t="0" r="r" b="b"/>
              <a:pathLst>
                <a:path w="637" h="730">
                  <a:moveTo>
                    <a:pt x="481" y="617"/>
                  </a:moveTo>
                  <a:cubicBezTo>
                    <a:pt x="477" y="617"/>
                    <a:pt x="477" y="617"/>
                    <a:pt x="477" y="617"/>
                  </a:cubicBezTo>
                  <a:cubicBezTo>
                    <a:pt x="427" y="695"/>
                    <a:pt x="346" y="730"/>
                    <a:pt x="254" y="730"/>
                  </a:cubicBezTo>
                  <a:cubicBezTo>
                    <a:pt x="125" y="730"/>
                    <a:pt x="0" y="659"/>
                    <a:pt x="0" y="521"/>
                  </a:cubicBezTo>
                  <a:cubicBezTo>
                    <a:pt x="0" y="295"/>
                    <a:pt x="264" y="279"/>
                    <a:pt x="437" y="279"/>
                  </a:cubicBezTo>
                  <a:cubicBezTo>
                    <a:pt x="481" y="279"/>
                    <a:pt x="481" y="279"/>
                    <a:pt x="481" y="279"/>
                  </a:cubicBezTo>
                  <a:cubicBezTo>
                    <a:pt x="481" y="261"/>
                    <a:pt x="481" y="261"/>
                    <a:pt x="481" y="261"/>
                  </a:cubicBezTo>
                  <a:cubicBezTo>
                    <a:pt x="481" y="175"/>
                    <a:pt x="414" y="130"/>
                    <a:pt x="322" y="130"/>
                  </a:cubicBezTo>
                  <a:cubicBezTo>
                    <a:pt x="249" y="130"/>
                    <a:pt x="182" y="159"/>
                    <a:pt x="136" y="203"/>
                  </a:cubicBezTo>
                  <a:cubicBezTo>
                    <a:pt x="45" y="111"/>
                    <a:pt x="45" y="111"/>
                    <a:pt x="45" y="111"/>
                  </a:cubicBezTo>
                  <a:cubicBezTo>
                    <a:pt x="122" y="33"/>
                    <a:pt x="230" y="0"/>
                    <a:pt x="340" y="0"/>
                  </a:cubicBezTo>
                  <a:cubicBezTo>
                    <a:pt x="637" y="0"/>
                    <a:pt x="637" y="214"/>
                    <a:pt x="637" y="313"/>
                  </a:cubicBezTo>
                  <a:cubicBezTo>
                    <a:pt x="637" y="713"/>
                    <a:pt x="637" y="713"/>
                    <a:pt x="637" y="713"/>
                  </a:cubicBezTo>
                  <a:cubicBezTo>
                    <a:pt x="481" y="713"/>
                    <a:pt x="481" y="713"/>
                    <a:pt x="481" y="713"/>
                  </a:cubicBezTo>
                  <a:lnTo>
                    <a:pt x="481" y="617"/>
                  </a:lnTo>
                  <a:close/>
                  <a:moveTo>
                    <a:pt x="471" y="401"/>
                  </a:moveTo>
                  <a:cubicBezTo>
                    <a:pt x="435" y="401"/>
                    <a:pt x="435" y="401"/>
                    <a:pt x="435" y="401"/>
                  </a:cubicBezTo>
                  <a:cubicBezTo>
                    <a:pt x="339" y="401"/>
                    <a:pt x="174" y="408"/>
                    <a:pt x="174" y="508"/>
                  </a:cubicBezTo>
                  <a:cubicBezTo>
                    <a:pt x="174" y="572"/>
                    <a:pt x="239" y="600"/>
                    <a:pt x="295" y="600"/>
                  </a:cubicBezTo>
                  <a:cubicBezTo>
                    <a:pt x="414" y="600"/>
                    <a:pt x="471" y="537"/>
                    <a:pt x="471" y="440"/>
                  </a:cubicBezTo>
                  <a:lnTo>
                    <a:pt x="471" y="40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9" name="Freeform 26"/>
            <p:cNvSpPr>
              <a:spLocks noSelect="1"/>
            </p:cNvSpPr>
            <p:nvPr/>
          </p:nvSpPr>
          <p:spPr bwMode="black">
            <a:xfrm>
              <a:off x="2505075" y="600076"/>
              <a:ext cx="241300" cy="160338"/>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8"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6"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grpSp>
      <p:sp>
        <p:nvSpPr>
          <p:cNvPr id="2" name="Titel 1"/>
          <p:cNvSpPr>
            <a:spLocks noGrp="1" noSelect="1"/>
          </p:cNvSpPr>
          <p:nvPr userDrawn="1">
            <p:ph type="ctrTitle" hasCustomPrompt="1"/>
          </p:nvPr>
        </p:nvSpPr>
        <p:spPr bwMode="gray">
          <a:xfrm>
            <a:off x="1308060" y="1758949"/>
            <a:ext cx="9792000" cy="1836000"/>
          </a:xfrm>
        </p:spPr>
        <p:txBody>
          <a:bodyPr anchor="t" anchorCtr="0"/>
          <a:lstStyle>
            <a:lvl1pPr algn="l">
              <a:defRPr sz="5500">
                <a:solidFill>
                  <a:schemeClr val="bg1"/>
                </a:solidFill>
              </a:defRPr>
            </a:lvl1pPr>
          </a:lstStyle>
          <a:p>
            <a:r>
              <a:rPr lang="nl-NL" noProof="1" smtClean="0"/>
              <a:t>Titel</a:t>
            </a:r>
            <a:endParaRPr lang="nl-NL" noProof="1"/>
          </a:p>
        </p:txBody>
      </p:sp>
      <p:sp>
        <p:nvSpPr>
          <p:cNvPr id="3" name="Ondertitel 2"/>
          <p:cNvSpPr>
            <a:spLocks noGrp="1" noSelect="1"/>
          </p:cNvSpPr>
          <p:nvPr userDrawn="1">
            <p:ph type="subTitle" idx="1" hasCustomPrompt="1"/>
          </p:nvPr>
        </p:nvSpPr>
        <p:spPr bwMode="gray">
          <a:xfrm>
            <a:off x="1308060" y="3603786"/>
            <a:ext cx="9792000" cy="1752600"/>
          </a:xfrm>
        </p:spPr>
        <p:txBody>
          <a:bodyPr/>
          <a:lstStyle>
            <a:lvl1pPr marL="0" indent="0" algn="l">
              <a:buNone/>
              <a:defRPr sz="35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noProof="1" smtClean="0"/>
              <a:t>jaar / subtitel</a:t>
            </a:r>
            <a:endParaRPr lang="nl-NL" noProof="1"/>
          </a:p>
        </p:txBody>
      </p:sp>
      <p:sp>
        <p:nvSpPr>
          <p:cNvPr id="4" name="***Tijdelijke aanduiding voor datum 3"/>
          <p:cNvSpPr>
            <a:spLocks noGrp="1" noSelect="1"/>
          </p:cNvSpPr>
          <p:nvPr userDrawn="1">
            <p:ph type="dt" sz="half" idx="10"/>
          </p:nvPr>
        </p:nvSpPr>
        <p:spPr bwMode="gray">
          <a:xfrm>
            <a:off x="1182800" y="6357010"/>
            <a:ext cx="2844800" cy="365125"/>
          </a:xfrm>
          <a:prstGeom prst="rect">
            <a:avLst/>
          </a:prstGeom>
        </p:spPr>
        <p:txBody>
          <a:bodyPr/>
          <a:lstStyle>
            <a:lvl1pPr algn="l">
              <a:defRPr sz="1750" b="1">
                <a:solidFill>
                  <a:schemeClr val="bg1"/>
                </a:solidFill>
              </a:defRPr>
            </a:lvl1pPr>
          </a:lstStyle>
          <a:p>
            <a:fld id="{2B73D82E-34C7-4443-9795-4B5B5DED72AE}" type="datetime1">
              <a:rPr lang="nl-NL" noProof="1" smtClean="0"/>
              <a:t>10-8-2017</a:t>
            </a:fld>
            <a:endParaRPr lang="nl-NL" noProof="1"/>
          </a:p>
        </p:txBody>
      </p:sp>
      <p:sp>
        <p:nvSpPr>
          <p:cNvPr id="33" name="Afgeronde rechthoek 32"/>
          <p:cNvSpPr>
            <a:spLocks noSelect="1"/>
          </p:cNvSpPr>
          <p:nvPr userDrawn="1"/>
        </p:nvSpPr>
        <p:spPr bwMode="gray">
          <a:xfrm>
            <a:off x="-2308591" y="98556"/>
            <a:ext cx="2146029" cy="4770636"/>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1000" noProof="1" smtClean="0">
                <a:solidFill>
                  <a:schemeClr val="tx1"/>
                </a:solidFill>
              </a:rPr>
              <a:t>Deze dia  is zo gemaakt dat je zelf een afbeelding kan invoegen. </a:t>
            </a:r>
          </a:p>
          <a:p>
            <a:pPr algn="l"/>
            <a:endParaRPr lang="nl-NL" sz="1000" noProof="1" smtClean="0">
              <a:solidFill>
                <a:schemeClr val="tx1"/>
              </a:solidFill>
            </a:endParaRPr>
          </a:p>
          <a:p>
            <a:pPr algn="l"/>
            <a:r>
              <a:rPr lang="nl-NL" sz="1000" noProof="1" smtClean="0">
                <a:solidFill>
                  <a:schemeClr val="tx1"/>
                </a:solidFill>
              </a:rPr>
              <a:t>Klik met de rechtermuisknop in de achtergrond en kies Achtergrond opmaken. Klik op Opvulling met figuur of bitmappatroon en dan op Invoegen uit bestand. Kies de afbeelding en klik op Invoegen en Sluiten.</a:t>
            </a:r>
          </a:p>
          <a:p>
            <a:pPr algn="l"/>
            <a:endParaRPr lang="nl-NL" sz="1000" noProof="1" smtClean="0">
              <a:solidFill>
                <a:schemeClr val="tx1"/>
              </a:solidFill>
            </a:endParaRPr>
          </a:p>
          <a:p>
            <a:pPr algn="l"/>
            <a:r>
              <a:rPr lang="nl-NL" sz="1000" noProof="1" smtClean="0">
                <a:solidFill>
                  <a:schemeClr val="tx1"/>
                </a:solidFill>
              </a:rPr>
              <a:t>Klik niet op Overal toepassen omdat de afbeelding dan op alle dia’s komt. Met ctrl + z kan je dit ongedaan maken.</a:t>
            </a:r>
          </a:p>
          <a:p>
            <a:pPr algn="l"/>
            <a:endParaRPr lang="nl-NL" sz="1000" noProof="1" smtClean="0">
              <a:solidFill>
                <a:schemeClr val="tx1"/>
              </a:solidFill>
            </a:endParaRPr>
          </a:p>
          <a:p>
            <a:pPr algn="l"/>
            <a:r>
              <a:rPr lang="nl-NL" sz="1000" noProof="1" smtClean="0">
                <a:solidFill>
                  <a:schemeClr val="tx1"/>
                </a:solidFill>
              </a:rPr>
              <a:t>Voor het mooiste resultaat is de beeldverhouding 1024 x 768 pixels. Het beeld blijft dan scherp en vervormt niet.</a:t>
            </a:r>
          </a:p>
          <a:p>
            <a:pPr algn="l"/>
            <a:endParaRPr lang="nl-NL" sz="1000" noProof="1">
              <a:solidFill>
                <a:schemeClr val="tx1"/>
              </a:solidFill>
            </a:endParaRP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noSelect="1"/>
          </p:cNvSpPr>
          <p:nvPr>
            <p:ph type="title" hasCustomPrompt="1"/>
          </p:nvPr>
        </p:nvSpPr>
        <p:spPr bwMode="gray"/>
        <p:txBody>
          <a:bodyPr/>
          <a:lstStyle>
            <a:lvl1pPr>
              <a:defRPr/>
            </a:lvl1pPr>
          </a:lstStyle>
          <a:p>
            <a:r>
              <a:rPr lang="nl-NL" noProof="1" smtClean="0"/>
              <a:t>Titel</a:t>
            </a:r>
            <a:endParaRPr lang="nl-NL" noProof="1"/>
          </a:p>
        </p:txBody>
      </p:sp>
      <p:sp>
        <p:nvSpPr>
          <p:cNvPr id="3" name="Tijdelijke aanduiding voor datum 2"/>
          <p:cNvSpPr>
            <a:spLocks noGrp="1" noSelect="1"/>
          </p:cNvSpPr>
          <p:nvPr>
            <p:ph type="dt" sz="half" idx="10"/>
          </p:nvPr>
        </p:nvSpPr>
        <p:spPr bwMode="gray"/>
        <p:txBody>
          <a:bodyPr/>
          <a:lstStyle/>
          <a:p>
            <a:fld id="{1A77BA14-42C5-46AA-9FAD-892BA193696F}" type="datetime1">
              <a:rPr lang="nl-NL" smtClean="0"/>
              <a:t>10-8-2017</a:t>
            </a:fld>
            <a:endParaRPr lang="nl-NL" dirty="0"/>
          </a:p>
        </p:txBody>
      </p:sp>
      <p:sp>
        <p:nvSpPr>
          <p:cNvPr id="4" name="Tijdelijke aanduiding voor voettekst 3"/>
          <p:cNvSpPr>
            <a:spLocks noGrp="1" noSelect="1"/>
          </p:cNvSpPr>
          <p:nvPr>
            <p:ph type="ftr" sz="quarter" idx="11"/>
          </p:nvPr>
        </p:nvSpPr>
        <p:spPr bwMode="gray"/>
        <p:txBody>
          <a:bodyPr/>
          <a:lstStyle/>
          <a:p>
            <a:r>
              <a:rPr lang="nl-NL" dirty="0" smtClean="0"/>
              <a:t>Via Invoegen | Koptekst en voettekst kunt u de tekst wijzigen</a:t>
            </a:r>
            <a:endParaRPr lang="nl-NL" dirty="0"/>
          </a:p>
        </p:txBody>
      </p:sp>
      <p:sp>
        <p:nvSpPr>
          <p:cNvPr id="5" name="Tijdelijke aanduiding voor dianummer 4"/>
          <p:cNvSpPr>
            <a:spLocks noGrp="1" noSelect="1"/>
          </p:cNvSpPr>
          <p:nvPr>
            <p:ph type="sldNum" sz="quarter" idx="12"/>
          </p:nvPr>
        </p:nvSpPr>
        <p:spPr bwMode="gray"/>
        <p:txBody>
          <a:bodyPr/>
          <a:lstStyle/>
          <a:p>
            <a:r>
              <a:rPr lang="nl-NL" dirty="0" smtClean="0"/>
              <a:t>| </a:t>
            </a:r>
            <a:fld id="{5A73F218-DCB0-4894-9B51-05C25669D534}" type="slidenum">
              <a:rPr lang="nl-NL" smtClean="0"/>
              <a:pPr/>
              <a:t>‹nr.›</a:t>
            </a:fld>
            <a:endParaRPr lang="nl-NL" dirty="0"/>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Leeg met logo">
    <p:spTree>
      <p:nvGrpSpPr>
        <p:cNvPr id="1" name=""/>
        <p:cNvGrpSpPr/>
        <p:nvPr/>
      </p:nvGrpSpPr>
      <p:grpSpPr>
        <a:xfrm>
          <a:off x="0" y="0"/>
          <a:ext cx="0" cy="0"/>
          <a:chOff x="0" y="0"/>
          <a:chExt cx="0" cy="0"/>
        </a:xfrm>
      </p:grpSpPr>
      <p:sp>
        <p:nvSpPr>
          <p:cNvPr id="2" name="Tijdelijke aanduiding voor datum 1"/>
          <p:cNvSpPr>
            <a:spLocks noGrp="1" noSelect="1"/>
          </p:cNvSpPr>
          <p:nvPr>
            <p:ph type="dt" sz="half" idx="10"/>
          </p:nvPr>
        </p:nvSpPr>
        <p:spPr bwMode="gray"/>
        <p:txBody>
          <a:bodyPr/>
          <a:lstStyle/>
          <a:p>
            <a:fld id="{DD87E8CE-33A9-43EE-B25B-F09963B573BA}" type="datetime1">
              <a:rPr lang="nl-NL" smtClean="0"/>
              <a:t>10-8-2017</a:t>
            </a:fld>
            <a:endParaRPr lang="nl-NL" dirty="0"/>
          </a:p>
        </p:txBody>
      </p:sp>
      <p:sp>
        <p:nvSpPr>
          <p:cNvPr id="3" name="Tijdelijke aanduiding voor voettekst 2"/>
          <p:cNvSpPr>
            <a:spLocks noGrp="1" noSelect="1"/>
          </p:cNvSpPr>
          <p:nvPr>
            <p:ph type="ftr" sz="quarter" idx="11"/>
          </p:nvPr>
        </p:nvSpPr>
        <p:spPr bwMode="gray"/>
        <p:txBody>
          <a:bodyPr/>
          <a:lstStyle/>
          <a:p>
            <a:r>
              <a:rPr lang="nl-NL" dirty="0" smtClean="0"/>
              <a:t>Via Invoegen | Koptekst en voettekst kunt u de tekst wijzigen</a:t>
            </a:r>
            <a:endParaRPr lang="nl-NL" dirty="0"/>
          </a:p>
        </p:txBody>
      </p:sp>
      <p:sp>
        <p:nvSpPr>
          <p:cNvPr id="4" name="Tijdelijke aanduiding voor dianummer 3"/>
          <p:cNvSpPr>
            <a:spLocks noGrp="1" noSelect="1"/>
          </p:cNvSpPr>
          <p:nvPr>
            <p:ph type="sldNum" sz="quarter" idx="12"/>
          </p:nvPr>
        </p:nvSpPr>
        <p:spPr bwMode="gray"/>
        <p:txBody>
          <a:bodyPr/>
          <a:lstStyle/>
          <a:p>
            <a:r>
              <a:rPr lang="nl-NL" dirty="0" smtClean="0"/>
              <a:t>| </a:t>
            </a:r>
            <a:fld id="{5A73F218-DCB0-4894-9B51-05C25669D534}" type="slidenum">
              <a:rPr lang="nl-NL" smtClean="0"/>
              <a:pPr/>
              <a:t>‹nr.›</a:t>
            </a:fld>
            <a:endParaRPr lang="nl-NL" dirty="0"/>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Tijdelijke aanduiding voor datum 1"/>
          <p:cNvSpPr>
            <a:spLocks noGrp="1" noSelect="1"/>
          </p:cNvSpPr>
          <p:nvPr>
            <p:ph type="dt" sz="half" idx="10"/>
          </p:nvPr>
        </p:nvSpPr>
        <p:spPr bwMode="gray"/>
        <p:txBody>
          <a:bodyPr/>
          <a:lstStyle/>
          <a:p>
            <a:fld id="{D1BCA4B4-8389-46FE-AE0C-0A1FAFD8F720}" type="datetime1">
              <a:rPr lang="nl-NL" smtClean="0"/>
              <a:t>10-8-2017</a:t>
            </a:fld>
            <a:endParaRPr lang="nl-NL" dirty="0"/>
          </a:p>
        </p:txBody>
      </p:sp>
      <p:sp>
        <p:nvSpPr>
          <p:cNvPr id="3" name="Tijdelijke aanduiding voor voettekst 2"/>
          <p:cNvSpPr>
            <a:spLocks noGrp="1" noSelect="1"/>
          </p:cNvSpPr>
          <p:nvPr>
            <p:ph type="ftr" sz="quarter" idx="11"/>
          </p:nvPr>
        </p:nvSpPr>
        <p:spPr bwMode="gray"/>
        <p:txBody>
          <a:bodyPr/>
          <a:lstStyle/>
          <a:p>
            <a:r>
              <a:rPr lang="nl-NL" dirty="0" smtClean="0"/>
              <a:t>Via Invoegen | Koptekst en voettekst kunt u de tekst wijzigen</a:t>
            </a:r>
            <a:endParaRPr lang="nl-NL" dirty="0"/>
          </a:p>
        </p:txBody>
      </p:sp>
      <p:sp>
        <p:nvSpPr>
          <p:cNvPr id="4" name="Tijdelijke aanduiding voor dianummer 3"/>
          <p:cNvSpPr>
            <a:spLocks noGrp="1" noSelect="1"/>
          </p:cNvSpPr>
          <p:nvPr>
            <p:ph type="sldNum" sz="quarter" idx="12"/>
          </p:nvPr>
        </p:nvSpPr>
        <p:spPr bwMode="gray"/>
        <p:txBody>
          <a:bodyPr/>
          <a:lstStyle/>
          <a:p>
            <a:r>
              <a:rPr lang="nl-NL" dirty="0" smtClean="0"/>
              <a:t>| </a:t>
            </a:r>
            <a:fld id="{5A73F218-DCB0-4894-9B51-05C25669D534}" type="slidenum">
              <a:rPr lang="nl-NL" smtClean="0"/>
              <a:pPr/>
              <a:t>‹nr.›</a:t>
            </a:fld>
            <a:endParaRPr lang="nl-NL"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kader">
    <p:spTree>
      <p:nvGrpSpPr>
        <p:cNvPr id="1" name=""/>
        <p:cNvGrpSpPr/>
        <p:nvPr/>
      </p:nvGrpSpPr>
      <p:grpSpPr>
        <a:xfrm>
          <a:off x="0" y="0"/>
          <a:ext cx="0" cy="0"/>
          <a:chOff x="0" y="0"/>
          <a:chExt cx="0" cy="0"/>
        </a:xfrm>
      </p:grpSpPr>
      <p:sp>
        <p:nvSpPr>
          <p:cNvPr id="2" name="Titel 1"/>
          <p:cNvSpPr>
            <a:spLocks noGrp="1" noSelect="1"/>
          </p:cNvSpPr>
          <p:nvPr>
            <p:ph type="title" hasCustomPrompt="1"/>
          </p:nvPr>
        </p:nvSpPr>
        <p:spPr bwMode="gray"/>
        <p:txBody>
          <a:bodyPr/>
          <a:lstStyle>
            <a:lvl1pPr>
              <a:defRPr/>
            </a:lvl1pPr>
          </a:lstStyle>
          <a:p>
            <a:r>
              <a:rPr lang="nl-NL" noProof="1" smtClean="0"/>
              <a:t>Titel</a:t>
            </a:r>
            <a:endParaRPr lang="nl-NL" noProof="1"/>
          </a:p>
        </p:txBody>
      </p:sp>
      <p:sp>
        <p:nvSpPr>
          <p:cNvPr id="3" name="Tijdelijke aanduiding voor inhoud 2"/>
          <p:cNvSpPr>
            <a:spLocks noGrp="1" noSelect="1"/>
          </p:cNvSpPr>
          <p:nvPr>
            <p:ph idx="1"/>
          </p:nvPr>
        </p:nvSpPr>
        <p:spPr bwMode="gray"/>
        <p:txBody>
          <a:bodyPr/>
          <a:lstStyle/>
          <a:p>
            <a:pPr lvl="0"/>
            <a:r>
              <a:rPr lang="nl-NL" noProof="1" smtClean="0"/>
              <a:t>Klik om de modelstijlen te bewerken</a:t>
            </a:r>
          </a:p>
          <a:p>
            <a:pPr lvl="1"/>
            <a:r>
              <a:rPr lang="nl-NL" noProof="1" smtClean="0"/>
              <a:t>Tweede niveau</a:t>
            </a:r>
          </a:p>
          <a:p>
            <a:pPr lvl="2"/>
            <a:r>
              <a:rPr lang="nl-NL" noProof="1" smtClean="0"/>
              <a:t>Derde niveau</a:t>
            </a:r>
          </a:p>
          <a:p>
            <a:pPr lvl="3"/>
            <a:r>
              <a:rPr lang="nl-NL" noProof="1" smtClean="0"/>
              <a:t>Vierde niveau</a:t>
            </a:r>
          </a:p>
          <a:p>
            <a:pPr lvl="4"/>
            <a:r>
              <a:rPr lang="nl-NL" noProof="1" smtClean="0"/>
              <a:t>Vijfde niveau</a:t>
            </a:r>
            <a:endParaRPr lang="nl-NL" noProof="1"/>
          </a:p>
        </p:txBody>
      </p:sp>
      <p:sp>
        <p:nvSpPr>
          <p:cNvPr id="4" name="Tijdelijke aanduiding voor datum 3"/>
          <p:cNvSpPr>
            <a:spLocks noGrp="1" noSelect="1"/>
          </p:cNvSpPr>
          <p:nvPr>
            <p:ph type="dt" sz="half" idx="10"/>
          </p:nvPr>
        </p:nvSpPr>
        <p:spPr bwMode="gray"/>
        <p:txBody>
          <a:bodyPr/>
          <a:lstStyle/>
          <a:p>
            <a:fld id="{71936F60-D347-4247-AE22-ECCF67410F82}" type="datetime1">
              <a:rPr lang="nl-NL" smtClean="0"/>
              <a:t>10-8-2017</a:t>
            </a:fld>
            <a:endParaRPr lang="nl-NL" dirty="0"/>
          </a:p>
        </p:txBody>
      </p:sp>
      <p:sp>
        <p:nvSpPr>
          <p:cNvPr id="5" name="Tijdelijke aanduiding voor voettekst 4"/>
          <p:cNvSpPr>
            <a:spLocks noGrp="1" noSelect="1"/>
          </p:cNvSpPr>
          <p:nvPr>
            <p:ph type="ftr" sz="quarter" idx="11"/>
          </p:nvPr>
        </p:nvSpPr>
        <p:spPr bwMode="gray"/>
        <p:txBody>
          <a:bodyPr/>
          <a:lstStyle/>
          <a:p>
            <a:r>
              <a:rPr lang="nl-NL" dirty="0" smtClean="0"/>
              <a:t>Via Invoegen | Koptekst en voettekst kunt u de tekst wijzigen</a:t>
            </a:r>
            <a:endParaRPr lang="nl-NL" dirty="0"/>
          </a:p>
        </p:txBody>
      </p:sp>
      <p:sp>
        <p:nvSpPr>
          <p:cNvPr id="6" name="Tijdelijke aanduiding voor dianummer 5"/>
          <p:cNvSpPr>
            <a:spLocks noGrp="1" noSelect="1"/>
          </p:cNvSpPr>
          <p:nvPr>
            <p:ph type="sldNum" sz="quarter" idx="12"/>
          </p:nvPr>
        </p:nvSpPr>
        <p:spPr bwMode="gray"/>
        <p:txBody>
          <a:bodyPr/>
          <a:lstStyle/>
          <a:p>
            <a:r>
              <a:rPr lang="nl-NL" dirty="0" smtClean="0"/>
              <a:t>| </a:t>
            </a:r>
            <a:fld id="{5A73F218-DCB0-4894-9B51-05C25669D534}" type="slidenum">
              <a:rPr lang="nl-NL" smtClean="0"/>
              <a:pPr/>
              <a:t>‹nr.›</a:t>
            </a:fld>
            <a:endParaRPr lang="nl-NL"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eldia rood">
    <p:spTree>
      <p:nvGrpSpPr>
        <p:cNvPr id="1" name=""/>
        <p:cNvGrpSpPr/>
        <p:nvPr/>
      </p:nvGrpSpPr>
      <p:grpSpPr>
        <a:xfrm>
          <a:off x="0" y="0"/>
          <a:ext cx="0" cy="0"/>
          <a:chOff x="0" y="0"/>
          <a:chExt cx="0" cy="0"/>
        </a:xfrm>
      </p:grpSpPr>
      <p:sp>
        <p:nvSpPr>
          <p:cNvPr id="9" name="Rectangle 5"/>
          <p:cNvSpPr>
            <a:spLocks noSelect="1" noChangeArrowheads="1"/>
          </p:cNvSpPr>
          <p:nvPr/>
        </p:nvSpPr>
        <p:spPr bwMode="ltGray">
          <a:xfrm>
            <a:off x="0" y="1"/>
            <a:ext cx="12183533" cy="6854825"/>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0" name="Rectangle 6"/>
          <p:cNvSpPr>
            <a:spLocks noSelect="1" noChangeArrowheads="1"/>
          </p:cNvSpPr>
          <p:nvPr/>
        </p:nvSpPr>
        <p:spPr bwMode="white">
          <a:xfrm>
            <a:off x="0" y="1589"/>
            <a:ext cx="1049867" cy="6854825"/>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sz="1800" dirty="0"/>
          </a:p>
        </p:txBody>
      </p:sp>
      <p:grpSp>
        <p:nvGrpSpPr>
          <p:cNvPr id="5" name="Groep 4"/>
          <p:cNvGrpSpPr>
            <a:grpSpLocks noSelect="1"/>
          </p:cNvGrpSpPr>
          <p:nvPr userDrawn="1"/>
        </p:nvGrpSpPr>
        <p:grpSpPr bwMode="black">
          <a:xfrm>
            <a:off x="243417" y="163513"/>
            <a:ext cx="3418416" cy="1447800"/>
            <a:chOff x="182563" y="163513"/>
            <a:chExt cx="2563812" cy="1447800"/>
          </a:xfrm>
        </p:grpSpPr>
        <p:sp>
          <p:nvSpPr>
            <p:cNvPr id="11"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2"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3"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4" name="Freeform 10"/>
            <p:cNvSpPr>
              <a:spLocks noSelect="1"/>
            </p:cNvSpPr>
            <p:nvPr/>
          </p:nvSpPr>
          <p:spPr bwMode="black">
            <a:xfrm>
              <a:off x="1031875" y="184151"/>
              <a:ext cx="214313" cy="241300"/>
            </a:xfrm>
            <a:custGeom>
              <a:avLst/>
              <a:gdLst/>
              <a:ahLst/>
              <a:cxnLst>
                <a:cxn ang="0">
                  <a:pos x="966" y="976"/>
                </a:cxn>
                <a:cxn ang="0">
                  <a:pos x="542" y="1077"/>
                </a:cxn>
                <a:cxn ang="0">
                  <a:pos x="0" y="543"/>
                </a:cxn>
                <a:cxn ang="0">
                  <a:pos x="542" y="0"/>
                </a:cxn>
                <a:cxn ang="0">
                  <a:pos x="946" y="129"/>
                </a:cxn>
                <a:cxn ang="0">
                  <a:pos x="811" y="265"/>
                </a:cxn>
                <a:cxn ang="0">
                  <a:pos x="543" y="165"/>
                </a:cxn>
                <a:cxn ang="0">
                  <a:pos x="191" y="531"/>
                </a:cxn>
                <a:cxn ang="0">
                  <a:pos x="543" y="912"/>
                </a:cxn>
                <a:cxn ang="0">
                  <a:pos x="784" y="859"/>
                </a:cxn>
                <a:cxn ang="0">
                  <a:pos x="784" y="617"/>
                </a:cxn>
                <a:cxn ang="0">
                  <a:pos x="574" y="617"/>
                </a:cxn>
                <a:cxn ang="0">
                  <a:pos x="574" y="452"/>
                </a:cxn>
                <a:cxn ang="0">
                  <a:pos x="966" y="452"/>
                </a:cxn>
                <a:cxn ang="0">
                  <a:pos x="966" y="976"/>
                </a:cxn>
              </a:cxnLst>
              <a:rect l="0" t="0" r="r" b="b"/>
              <a:pathLst>
                <a:path w="966" h="1077">
                  <a:moveTo>
                    <a:pt x="966" y="976"/>
                  </a:moveTo>
                  <a:cubicBezTo>
                    <a:pt x="842" y="1043"/>
                    <a:pt x="700" y="1077"/>
                    <a:pt x="542" y="1077"/>
                  </a:cubicBezTo>
                  <a:cubicBezTo>
                    <a:pt x="226" y="1077"/>
                    <a:pt x="0" y="863"/>
                    <a:pt x="0" y="543"/>
                  </a:cubicBezTo>
                  <a:cubicBezTo>
                    <a:pt x="0" y="214"/>
                    <a:pt x="226" y="0"/>
                    <a:pt x="542" y="0"/>
                  </a:cubicBezTo>
                  <a:cubicBezTo>
                    <a:pt x="698" y="0"/>
                    <a:pt x="839" y="33"/>
                    <a:pt x="946" y="129"/>
                  </a:cubicBezTo>
                  <a:cubicBezTo>
                    <a:pt x="811" y="265"/>
                    <a:pt x="811" y="265"/>
                    <a:pt x="811" y="265"/>
                  </a:cubicBezTo>
                  <a:cubicBezTo>
                    <a:pt x="746" y="201"/>
                    <a:pt x="646" y="165"/>
                    <a:pt x="543" y="165"/>
                  </a:cubicBezTo>
                  <a:cubicBezTo>
                    <a:pt x="332" y="165"/>
                    <a:pt x="191" y="327"/>
                    <a:pt x="191" y="531"/>
                  </a:cubicBezTo>
                  <a:cubicBezTo>
                    <a:pt x="191" y="750"/>
                    <a:pt x="332" y="912"/>
                    <a:pt x="543" y="912"/>
                  </a:cubicBezTo>
                  <a:cubicBezTo>
                    <a:pt x="636" y="912"/>
                    <a:pt x="720" y="895"/>
                    <a:pt x="784" y="859"/>
                  </a:cubicBezTo>
                  <a:cubicBezTo>
                    <a:pt x="784" y="617"/>
                    <a:pt x="784" y="617"/>
                    <a:pt x="784" y="617"/>
                  </a:cubicBezTo>
                  <a:cubicBezTo>
                    <a:pt x="574" y="617"/>
                    <a:pt x="574" y="617"/>
                    <a:pt x="574" y="617"/>
                  </a:cubicBezTo>
                  <a:cubicBezTo>
                    <a:pt x="574" y="452"/>
                    <a:pt x="574" y="452"/>
                    <a:pt x="574" y="452"/>
                  </a:cubicBezTo>
                  <a:cubicBezTo>
                    <a:pt x="966" y="452"/>
                    <a:pt x="966" y="452"/>
                    <a:pt x="966" y="452"/>
                  </a:cubicBezTo>
                  <a:lnTo>
                    <a:pt x="966" y="97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5" name="Freeform 11"/>
            <p:cNvSpPr>
              <a:spLocks noSelect="1"/>
            </p:cNvSpPr>
            <p:nvPr/>
          </p:nvSpPr>
          <p:spPr bwMode="black">
            <a:xfrm>
              <a:off x="1284288" y="260351"/>
              <a:ext cx="157163" cy="163513"/>
            </a:xfrm>
            <a:custGeom>
              <a:avLst/>
              <a:gdLst/>
              <a:ahLst/>
              <a:cxnLst>
                <a:cxn ang="0">
                  <a:pos x="174" y="426"/>
                </a:cxn>
                <a:cxn ang="0">
                  <a:pos x="361"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1"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6" name="Freeform 12"/>
            <p:cNvSpPr>
              <a:spLocks noSelect="1"/>
            </p:cNvSpPr>
            <p:nvPr/>
          </p:nvSpPr>
          <p:spPr bwMode="black">
            <a:xfrm>
              <a:off x="1476375" y="260351"/>
              <a:ext cx="239713" cy="158750"/>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2"/>
                </a:cxn>
                <a:cxn ang="0">
                  <a:pos x="904" y="712"/>
                </a:cxn>
                <a:cxn ang="0">
                  <a:pos x="904" y="318"/>
                </a:cxn>
                <a:cxn ang="0">
                  <a:pos x="775" y="156"/>
                </a:cxn>
                <a:cxn ang="0">
                  <a:pos x="626" y="336"/>
                </a:cxn>
                <a:cxn ang="0">
                  <a:pos x="626" y="712"/>
                </a:cxn>
                <a:cxn ang="0">
                  <a:pos x="452" y="712"/>
                </a:cxn>
                <a:cxn ang="0">
                  <a:pos x="452" y="298"/>
                </a:cxn>
                <a:cxn ang="0">
                  <a:pos x="333" y="156"/>
                </a:cxn>
                <a:cxn ang="0">
                  <a:pos x="174" y="333"/>
                </a:cxn>
                <a:cxn ang="0">
                  <a:pos x="174" y="712"/>
                </a:cxn>
                <a:cxn ang="0">
                  <a:pos x="0" y="712"/>
                </a:cxn>
                <a:cxn ang="0">
                  <a:pos x="0" y="17"/>
                </a:cxn>
              </a:cxnLst>
              <a:rect l="0" t="0" r="r" b="b"/>
              <a:pathLst>
                <a:path w="1078" h="712">
                  <a:moveTo>
                    <a:pt x="0" y="17"/>
                  </a:moveTo>
                  <a:cubicBezTo>
                    <a:pt x="165" y="17"/>
                    <a:pt x="165" y="17"/>
                    <a:pt x="165" y="17"/>
                  </a:cubicBezTo>
                  <a:cubicBezTo>
                    <a:pt x="165" y="126"/>
                    <a:pt x="165" y="126"/>
                    <a:pt x="165" y="126"/>
                  </a:cubicBezTo>
                  <a:cubicBezTo>
                    <a:pt x="168" y="126"/>
                    <a:pt x="168" y="126"/>
                    <a:pt x="168" y="126"/>
                  </a:cubicBezTo>
                  <a:cubicBezTo>
                    <a:pt x="198" y="61"/>
                    <a:pt x="265" y="0"/>
                    <a:pt x="381" y="0"/>
                  </a:cubicBezTo>
                  <a:cubicBezTo>
                    <a:pt x="488" y="0"/>
                    <a:pt x="562" y="42"/>
                    <a:pt x="598" y="129"/>
                  </a:cubicBezTo>
                  <a:cubicBezTo>
                    <a:pt x="649" y="40"/>
                    <a:pt x="723" y="0"/>
                    <a:pt x="827" y="0"/>
                  </a:cubicBezTo>
                  <a:cubicBezTo>
                    <a:pt x="1013" y="0"/>
                    <a:pt x="1078" y="132"/>
                    <a:pt x="1078" y="298"/>
                  </a:cubicBezTo>
                  <a:cubicBezTo>
                    <a:pt x="1078" y="712"/>
                    <a:pt x="1078" y="712"/>
                    <a:pt x="1078" y="712"/>
                  </a:cubicBezTo>
                  <a:cubicBezTo>
                    <a:pt x="904" y="712"/>
                    <a:pt x="904" y="712"/>
                    <a:pt x="904" y="712"/>
                  </a:cubicBezTo>
                  <a:cubicBezTo>
                    <a:pt x="904" y="318"/>
                    <a:pt x="904" y="318"/>
                    <a:pt x="904" y="318"/>
                  </a:cubicBezTo>
                  <a:cubicBezTo>
                    <a:pt x="904" y="231"/>
                    <a:pt x="878" y="156"/>
                    <a:pt x="775" y="156"/>
                  </a:cubicBezTo>
                  <a:cubicBezTo>
                    <a:pt x="666" y="156"/>
                    <a:pt x="626" y="246"/>
                    <a:pt x="626" y="336"/>
                  </a:cubicBezTo>
                  <a:cubicBezTo>
                    <a:pt x="626" y="712"/>
                    <a:pt x="626" y="712"/>
                    <a:pt x="626" y="712"/>
                  </a:cubicBezTo>
                  <a:cubicBezTo>
                    <a:pt x="452" y="712"/>
                    <a:pt x="452" y="712"/>
                    <a:pt x="452" y="712"/>
                  </a:cubicBezTo>
                  <a:cubicBezTo>
                    <a:pt x="452" y="298"/>
                    <a:pt x="452" y="298"/>
                    <a:pt x="452" y="298"/>
                  </a:cubicBezTo>
                  <a:cubicBezTo>
                    <a:pt x="452" y="213"/>
                    <a:pt x="417"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7" name="Freeform 13"/>
            <p:cNvSpPr>
              <a:spLocks noSelect="1"/>
            </p:cNvSpPr>
            <p:nvPr/>
          </p:nvSpPr>
          <p:spPr bwMode="black">
            <a:xfrm>
              <a:off x="1751013" y="260351"/>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5" y="528"/>
                    <a:pt x="264" y="591"/>
                    <a:pt x="361" y="591"/>
                  </a:cubicBezTo>
                  <a:cubicBezTo>
                    <a:pt x="448" y="591"/>
                    <a:pt x="504" y="550"/>
                    <a:pt x="548"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8" name="Freeform 14"/>
            <p:cNvSpPr>
              <a:spLocks noSelect="1"/>
            </p:cNvSpPr>
            <p:nvPr/>
          </p:nvSpPr>
          <p:spPr bwMode="black">
            <a:xfrm>
              <a:off x="1936750" y="260351"/>
              <a:ext cx="157163" cy="163513"/>
            </a:xfrm>
            <a:custGeom>
              <a:avLst/>
              <a:gdLst/>
              <a:ahLst/>
              <a:cxnLst>
                <a:cxn ang="0">
                  <a:pos x="174" y="426"/>
                </a:cxn>
                <a:cxn ang="0">
                  <a:pos x="360"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8"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9" name="Freeform 15"/>
            <p:cNvSpPr>
              <a:spLocks noSelect="1"/>
            </p:cNvSpPr>
            <p:nvPr/>
          </p:nvSpPr>
          <p:spPr bwMode="black">
            <a:xfrm>
              <a:off x="2128838" y="260351"/>
              <a:ext cx="142875" cy="158750"/>
            </a:xfrm>
            <a:custGeom>
              <a:avLst/>
              <a:gdLst/>
              <a:ahLst/>
              <a:cxnLst>
                <a:cxn ang="0">
                  <a:pos x="0" y="17"/>
                </a:cxn>
                <a:cxn ang="0">
                  <a:pos x="165" y="17"/>
                </a:cxn>
                <a:cxn ang="0">
                  <a:pos x="165" y="129"/>
                </a:cxn>
                <a:cxn ang="0">
                  <a:pos x="168" y="129"/>
                </a:cxn>
                <a:cxn ang="0">
                  <a:pos x="381" y="0"/>
                </a:cxn>
                <a:cxn ang="0">
                  <a:pos x="635" y="273"/>
                </a:cxn>
                <a:cxn ang="0">
                  <a:pos x="635" y="712"/>
                </a:cxn>
                <a:cxn ang="0">
                  <a:pos x="461" y="712"/>
                </a:cxn>
                <a:cxn ang="0">
                  <a:pos x="461" y="360"/>
                </a:cxn>
                <a:cxn ang="0">
                  <a:pos x="333" y="156"/>
                </a:cxn>
                <a:cxn ang="0">
                  <a:pos x="174" y="333"/>
                </a:cxn>
                <a:cxn ang="0">
                  <a:pos x="174" y="712"/>
                </a:cxn>
                <a:cxn ang="0">
                  <a:pos x="0" y="712"/>
                </a:cxn>
                <a:cxn ang="0">
                  <a:pos x="0" y="17"/>
                </a:cxn>
              </a:cxnLst>
              <a:rect l="0" t="0" r="r" b="b"/>
              <a:pathLst>
                <a:path w="635" h="712">
                  <a:moveTo>
                    <a:pt x="0" y="17"/>
                  </a:moveTo>
                  <a:cubicBezTo>
                    <a:pt x="165" y="17"/>
                    <a:pt x="165" y="17"/>
                    <a:pt x="165" y="17"/>
                  </a:cubicBezTo>
                  <a:cubicBezTo>
                    <a:pt x="165" y="129"/>
                    <a:pt x="165" y="129"/>
                    <a:pt x="165" y="129"/>
                  </a:cubicBezTo>
                  <a:cubicBezTo>
                    <a:pt x="168" y="129"/>
                    <a:pt x="168" y="129"/>
                    <a:pt x="168" y="129"/>
                  </a:cubicBezTo>
                  <a:cubicBezTo>
                    <a:pt x="200" y="59"/>
                    <a:pt x="265" y="0"/>
                    <a:pt x="381" y="0"/>
                  </a:cubicBezTo>
                  <a:cubicBezTo>
                    <a:pt x="568" y="0"/>
                    <a:pt x="635" y="132"/>
                    <a:pt x="635" y="273"/>
                  </a:cubicBezTo>
                  <a:cubicBezTo>
                    <a:pt x="635" y="712"/>
                    <a:pt x="635" y="712"/>
                    <a:pt x="635" y="712"/>
                  </a:cubicBezTo>
                  <a:cubicBezTo>
                    <a:pt x="461" y="712"/>
                    <a:pt x="461" y="712"/>
                    <a:pt x="461" y="712"/>
                  </a:cubicBezTo>
                  <a:cubicBezTo>
                    <a:pt x="461" y="360"/>
                    <a:pt x="461" y="360"/>
                    <a:pt x="461" y="360"/>
                  </a:cubicBezTo>
                  <a:cubicBezTo>
                    <a:pt x="461" y="284"/>
                    <a:pt x="455"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0" name="Freeform 16"/>
            <p:cNvSpPr>
              <a:spLocks noSelect="1"/>
            </p:cNvSpPr>
            <p:nvPr/>
          </p:nvSpPr>
          <p:spPr bwMode="black">
            <a:xfrm>
              <a:off x="2297113" y="219076"/>
              <a:ext cx="112713" cy="204788"/>
            </a:xfrm>
            <a:custGeom>
              <a:avLst/>
              <a:gdLst/>
              <a:ahLst/>
              <a:cxnLst>
                <a:cxn ang="0">
                  <a:pos x="0" y="349"/>
                </a:cxn>
                <a:cxn ang="0">
                  <a:pos x="0" y="201"/>
                </a:cxn>
                <a:cxn ang="0">
                  <a:pos x="143" y="201"/>
                </a:cxn>
                <a:cxn ang="0">
                  <a:pos x="143" y="0"/>
                </a:cxn>
                <a:cxn ang="0">
                  <a:pos x="317" y="0"/>
                </a:cxn>
                <a:cxn ang="0">
                  <a:pos x="317" y="201"/>
                </a:cxn>
                <a:cxn ang="0">
                  <a:pos x="508" y="201"/>
                </a:cxn>
                <a:cxn ang="0">
                  <a:pos x="508" y="349"/>
                </a:cxn>
                <a:cxn ang="0">
                  <a:pos x="317" y="349"/>
                </a:cxn>
                <a:cxn ang="0">
                  <a:pos x="317" y="653"/>
                </a:cxn>
                <a:cxn ang="0">
                  <a:pos x="414" y="766"/>
                </a:cxn>
                <a:cxn ang="0">
                  <a:pos x="508" y="744"/>
                </a:cxn>
                <a:cxn ang="0">
                  <a:pos x="508" y="891"/>
                </a:cxn>
                <a:cxn ang="0">
                  <a:pos x="371" y="914"/>
                </a:cxn>
                <a:cxn ang="0">
                  <a:pos x="143" y="668"/>
                </a:cxn>
                <a:cxn ang="0">
                  <a:pos x="143" y="349"/>
                </a:cxn>
                <a:cxn ang="0">
                  <a:pos x="0" y="349"/>
                </a:cxn>
              </a:cxnLst>
              <a:rect l="0" t="0" r="r" b="b"/>
              <a:pathLst>
                <a:path w="508"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8" y="201"/>
                    <a:pt x="508" y="201"/>
                    <a:pt x="508" y="201"/>
                  </a:cubicBezTo>
                  <a:cubicBezTo>
                    <a:pt x="508" y="349"/>
                    <a:pt x="508" y="349"/>
                    <a:pt x="508" y="349"/>
                  </a:cubicBezTo>
                  <a:cubicBezTo>
                    <a:pt x="317" y="349"/>
                    <a:pt x="317" y="349"/>
                    <a:pt x="317" y="349"/>
                  </a:cubicBezTo>
                  <a:cubicBezTo>
                    <a:pt x="317" y="653"/>
                    <a:pt x="317" y="653"/>
                    <a:pt x="317" y="653"/>
                  </a:cubicBezTo>
                  <a:cubicBezTo>
                    <a:pt x="317" y="723"/>
                    <a:pt x="337" y="766"/>
                    <a:pt x="414" y="766"/>
                  </a:cubicBezTo>
                  <a:cubicBezTo>
                    <a:pt x="444" y="766"/>
                    <a:pt x="486" y="760"/>
                    <a:pt x="508" y="744"/>
                  </a:cubicBezTo>
                  <a:cubicBezTo>
                    <a:pt x="508" y="891"/>
                    <a:pt x="508" y="891"/>
                    <a:pt x="508" y="891"/>
                  </a:cubicBezTo>
                  <a:cubicBezTo>
                    <a:pt x="472" y="908"/>
                    <a:pt x="411" y="914"/>
                    <a:pt x="371" y="914"/>
                  </a:cubicBezTo>
                  <a:cubicBezTo>
                    <a:pt x="186"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1" name="Freeform 17"/>
            <p:cNvSpPr>
              <a:spLocks noSelect="1"/>
            </p:cNvSpPr>
            <p:nvPr/>
          </p:nvSpPr>
          <p:spPr bwMode="black">
            <a:xfrm>
              <a:off x="2433638" y="260351"/>
              <a:ext cx="157163" cy="163513"/>
            </a:xfrm>
            <a:custGeom>
              <a:avLst/>
              <a:gdLst/>
              <a:ahLst/>
              <a:cxnLst>
                <a:cxn ang="0">
                  <a:pos x="173" y="426"/>
                </a:cxn>
                <a:cxn ang="0">
                  <a:pos x="360" y="591"/>
                </a:cxn>
                <a:cxn ang="0">
                  <a:pos x="547" y="497"/>
                </a:cxn>
                <a:cxn ang="0">
                  <a:pos x="672" y="591"/>
                </a:cxn>
                <a:cxn ang="0">
                  <a:pos x="378" y="730"/>
                </a:cxn>
                <a:cxn ang="0">
                  <a:pos x="0" y="365"/>
                </a:cxn>
                <a:cxn ang="0">
                  <a:pos x="378" y="0"/>
                </a:cxn>
                <a:cxn ang="0">
                  <a:pos x="704" y="378"/>
                </a:cxn>
                <a:cxn ang="0">
                  <a:pos x="704" y="426"/>
                </a:cxn>
                <a:cxn ang="0">
                  <a:pos x="173" y="426"/>
                </a:cxn>
                <a:cxn ang="0">
                  <a:pos x="530" y="295"/>
                </a:cxn>
                <a:cxn ang="0">
                  <a:pos x="353" y="130"/>
                </a:cxn>
                <a:cxn ang="0">
                  <a:pos x="173" y="295"/>
                </a:cxn>
                <a:cxn ang="0">
                  <a:pos x="530" y="295"/>
                </a:cxn>
              </a:cxnLst>
              <a:rect l="0" t="0" r="r" b="b"/>
              <a:pathLst>
                <a:path w="704" h="730">
                  <a:moveTo>
                    <a:pt x="173"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3" y="426"/>
                  </a:lnTo>
                  <a:close/>
                  <a:moveTo>
                    <a:pt x="530" y="295"/>
                  </a:moveTo>
                  <a:cubicBezTo>
                    <a:pt x="528" y="194"/>
                    <a:pt x="462" y="130"/>
                    <a:pt x="353" y="130"/>
                  </a:cubicBezTo>
                  <a:cubicBezTo>
                    <a:pt x="250" y="130"/>
                    <a:pt x="186" y="195"/>
                    <a:pt x="173"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2" name="Freeform 18"/>
            <p:cNvSpPr>
              <a:spLocks noSelect="1"/>
            </p:cNvSpPr>
            <p:nvPr/>
          </p:nvSpPr>
          <p:spPr bwMode="black">
            <a:xfrm>
              <a:off x="1017588" y="530226"/>
              <a:ext cx="233363" cy="230188"/>
            </a:xfrm>
            <a:custGeom>
              <a:avLst/>
              <a:gdLst/>
              <a:ahLst/>
              <a:cxnLst>
                <a:cxn ang="0">
                  <a:pos x="63" y="0"/>
                </a:cxn>
                <a:cxn ang="0">
                  <a:pos x="85" y="0"/>
                </a:cxn>
                <a:cxn ang="0">
                  <a:pos x="147" y="145"/>
                </a:cxn>
                <a:cxn ang="0">
                  <a:pos x="118" y="145"/>
                </a:cxn>
                <a:cxn ang="0">
                  <a:pos x="105" y="112"/>
                </a:cxn>
                <a:cxn ang="0">
                  <a:pos x="42" y="112"/>
                </a:cxn>
                <a:cxn ang="0">
                  <a:pos x="29" y="145"/>
                </a:cxn>
                <a:cxn ang="0">
                  <a:pos x="0" y="145"/>
                </a:cxn>
                <a:cxn ang="0">
                  <a:pos x="63" y="0"/>
                </a:cxn>
                <a:cxn ang="0">
                  <a:pos x="96" y="90"/>
                </a:cxn>
                <a:cxn ang="0">
                  <a:pos x="74" y="31"/>
                </a:cxn>
                <a:cxn ang="0">
                  <a:pos x="51" y="90"/>
                </a:cxn>
                <a:cxn ang="0">
                  <a:pos x="96" y="90"/>
                </a:cxn>
              </a:cxnLst>
              <a:rect l="0" t="0" r="r" b="b"/>
              <a:pathLst>
                <a:path w="147" h="145">
                  <a:moveTo>
                    <a:pt x="63" y="0"/>
                  </a:moveTo>
                  <a:lnTo>
                    <a:pt x="85" y="0"/>
                  </a:lnTo>
                  <a:lnTo>
                    <a:pt x="147" y="145"/>
                  </a:lnTo>
                  <a:lnTo>
                    <a:pt x="118" y="145"/>
                  </a:lnTo>
                  <a:lnTo>
                    <a:pt x="105" y="112"/>
                  </a:lnTo>
                  <a:lnTo>
                    <a:pt x="42" y="112"/>
                  </a:lnTo>
                  <a:lnTo>
                    <a:pt x="29" y="145"/>
                  </a:lnTo>
                  <a:lnTo>
                    <a:pt x="0" y="145"/>
                  </a:lnTo>
                  <a:lnTo>
                    <a:pt x="63" y="0"/>
                  </a:lnTo>
                  <a:close/>
                  <a:moveTo>
                    <a:pt x="96" y="90"/>
                  </a:moveTo>
                  <a:lnTo>
                    <a:pt x="74" y="31"/>
                  </a:lnTo>
                  <a:lnTo>
                    <a:pt x="51" y="90"/>
                  </a:lnTo>
                  <a:lnTo>
                    <a:pt x="96"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3" name="Freeform 19"/>
            <p:cNvSpPr>
              <a:spLocks noSelect="1"/>
            </p:cNvSpPr>
            <p:nvPr/>
          </p:nvSpPr>
          <p:spPr bwMode="black">
            <a:xfrm>
              <a:off x="1271588" y="600076"/>
              <a:ext cx="241300" cy="160338"/>
            </a:xfrm>
            <a:custGeom>
              <a:avLst/>
              <a:gdLst/>
              <a:ahLst/>
              <a:cxnLst>
                <a:cxn ang="0">
                  <a:pos x="0" y="17"/>
                </a:cxn>
                <a:cxn ang="0">
                  <a:pos x="165" y="17"/>
                </a:cxn>
                <a:cxn ang="0">
                  <a:pos x="165" y="126"/>
                </a:cxn>
                <a:cxn ang="0">
                  <a:pos x="168" y="126"/>
                </a:cxn>
                <a:cxn ang="0">
                  <a:pos x="381" y="0"/>
                </a:cxn>
                <a:cxn ang="0">
                  <a:pos x="599"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9"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7"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4" name="Freeform 20"/>
            <p:cNvSpPr>
              <a:spLocks noSelect="1"/>
            </p:cNvSpPr>
            <p:nvPr/>
          </p:nvSpPr>
          <p:spPr bwMode="black">
            <a:xfrm>
              <a:off x="1541463" y="600076"/>
              <a:ext cx="127000" cy="163513"/>
            </a:xfrm>
            <a:custGeom>
              <a:avLst/>
              <a:gdLst/>
              <a:ahLst/>
              <a:cxnLst>
                <a:cxn ang="0">
                  <a:pos x="433" y="210"/>
                </a:cxn>
                <a:cxn ang="0">
                  <a:pos x="297" y="139"/>
                </a:cxn>
                <a:cxn ang="0">
                  <a:pos x="195" y="213"/>
                </a:cxn>
                <a:cxn ang="0">
                  <a:pos x="570" y="507"/>
                </a:cxn>
                <a:cxn ang="0">
                  <a:pos x="271" y="730"/>
                </a:cxn>
                <a:cxn ang="0">
                  <a:pos x="0" y="623"/>
                </a:cxn>
                <a:cxn ang="0">
                  <a:pos x="116" y="514"/>
                </a:cxn>
                <a:cxn ang="0">
                  <a:pos x="281" y="600"/>
                </a:cxn>
                <a:cxn ang="0">
                  <a:pos x="397" y="520"/>
                </a:cxn>
                <a:cxn ang="0">
                  <a:pos x="21" y="224"/>
                </a:cxn>
                <a:cxn ang="0">
                  <a:pos x="301" y="0"/>
                </a:cxn>
                <a:cxn ang="0">
                  <a:pos x="549" y="106"/>
                </a:cxn>
                <a:cxn ang="0">
                  <a:pos x="433" y="210"/>
                </a:cxn>
              </a:cxnLst>
              <a:rect l="0" t="0" r="r" b="b"/>
              <a:pathLst>
                <a:path w="570" h="730">
                  <a:moveTo>
                    <a:pt x="433" y="210"/>
                  </a:moveTo>
                  <a:cubicBezTo>
                    <a:pt x="399" y="164"/>
                    <a:pt x="356" y="139"/>
                    <a:pt x="297" y="139"/>
                  </a:cubicBezTo>
                  <a:cubicBezTo>
                    <a:pt x="250" y="139"/>
                    <a:pt x="195" y="161"/>
                    <a:pt x="195" y="213"/>
                  </a:cubicBezTo>
                  <a:cubicBezTo>
                    <a:pt x="195" y="337"/>
                    <a:pt x="570" y="236"/>
                    <a:pt x="570" y="507"/>
                  </a:cubicBezTo>
                  <a:cubicBezTo>
                    <a:pt x="570" y="672"/>
                    <a:pt x="413" y="730"/>
                    <a:pt x="271" y="730"/>
                  </a:cubicBezTo>
                  <a:cubicBezTo>
                    <a:pt x="163" y="730"/>
                    <a:pt x="71" y="702"/>
                    <a:pt x="0" y="623"/>
                  </a:cubicBezTo>
                  <a:cubicBezTo>
                    <a:pt x="116" y="514"/>
                    <a:pt x="116" y="514"/>
                    <a:pt x="116" y="514"/>
                  </a:cubicBezTo>
                  <a:cubicBezTo>
                    <a:pt x="161" y="563"/>
                    <a:pt x="207" y="600"/>
                    <a:pt x="281" y="600"/>
                  </a:cubicBezTo>
                  <a:cubicBezTo>
                    <a:pt x="331" y="600"/>
                    <a:pt x="397" y="575"/>
                    <a:pt x="397" y="520"/>
                  </a:cubicBezTo>
                  <a:cubicBezTo>
                    <a:pt x="397" y="376"/>
                    <a:pt x="21" y="489"/>
                    <a:pt x="21" y="224"/>
                  </a:cubicBezTo>
                  <a:cubicBezTo>
                    <a:pt x="21" y="69"/>
                    <a:pt x="161" y="0"/>
                    <a:pt x="301" y="0"/>
                  </a:cubicBezTo>
                  <a:cubicBezTo>
                    <a:pt x="394" y="0"/>
                    <a:pt x="492" y="29"/>
                    <a:pt x="549" y="106"/>
                  </a:cubicBezTo>
                  <a:lnTo>
                    <a:pt x="433" y="21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5" name="Freeform 21"/>
            <p:cNvSpPr>
              <a:spLocks noSelect="1"/>
            </p:cNvSpPr>
            <p:nvPr/>
          </p:nvSpPr>
          <p:spPr bwMode="black">
            <a:xfrm>
              <a:off x="1679575" y="560388"/>
              <a:ext cx="114300" cy="203200"/>
            </a:xfrm>
            <a:custGeom>
              <a:avLst/>
              <a:gdLst/>
              <a:ahLst/>
              <a:cxnLst>
                <a:cxn ang="0">
                  <a:pos x="0" y="349"/>
                </a:cxn>
                <a:cxn ang="0">
                  <a:pos x="0" y="201"/>
                </a:cxn>
                <a:cxn ang="0">
                  <a:pos x="143" y="201"/>
                </a:cxn>
                <a:cxn ang="0">
                  <a:pos x="143" y="0"/>
                </a:cxn>
                <a:cxn ang="0">
                  <a:pos x="317" y="0"/>
                </a:cxn>
                <a:cxn ang="0">
                  <a:pos x="317" y="201"/>
                </a:cxn>
                <a:cxn ang="0">
                  <a:pos x="509" y="201"/>
                </a:cxn>
                <a:cxn ang="0">
                  <a:pos x="509" y="349"/>
                </a:cxn>
                <a:cxn ang="0">
                  <a:pos x="317" y="349"/>
                </a:cxn>
                <a:cxn ang="0">
                  <a:pos x="317" y="653"/>
                </a:cxn>
                <a:cxn ang="0">
                  <a:pos x="414" y="766"/>
                </a:cxn>
                <a:cxn ang="0">
                  <a:pos x="509" y="744"/>
                </a:cxn>
                <a:cxn ang="0">
                  <a:pos x="509" y="891"/>
                </a:cxn>
                <a:cxn ang="0">
                  <a:pos x="371" y="914"/>
                </a:cxn>
                <a:cxn ang="0">
                  <a:pos x="143" y="668"/>
                </a:cxn>
                <a:cxn ang="0">
                  <a:pos x="143" y="349"/>
                </a:cxn>
                <a:cxn ang="0">
                  <a:pos x="0" y="349"/>
                </a:cxn>
              </a:cxnLst>
              <a:rect l="0" t="0" r="r" b="b"/>
              <a:pathLst>
                <a:path w="509"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9" y="201"/>
                    <a:pt x="509" y="201"/>
                    <a:pt x="509" y="201"/>
                  </a:cubicBezTo>
                  <a:cubicBezTo>
                    <a:pt x="509" y="349"/>
                    <a:pt x="509" y="349"/>
                    <a:pt x="509" y="349"/>
                  </a:cubicBezTo>
                  <a:cubicBezTo>
                    <a:pt x="317" y="349"/>
                    <a:pt x="317" y="349"/>
                    <a:pt x="317" y="349"/>
                  </a:cubicBezTo>
                  <a:cubicBezTo>
                    <a:pt x="317" y="653"/>
                    <a:pt x="317" y="653"/>
                    <a:pt x="317" y="653"/>
                  </a:cubicBezTo>
                  <a:cubicBezTo>
                    <a:pt x="317" y="723"/>
                    <a:pt x="338" y="766"/>
                    <a:pt x="414" y="766"/>
                  </a:cubicBezTo>
                  <a:cubicBezTo>
                    <a:pt x="445" y="766"/>
                    <a:pt x="487" y="760"/>
                    <a:pt x="509" y="744"/>
                  </a:cubicBezTo>
                  <a:cubicBezTo>
                    <a:pt x="509" y="891"/>
                    <a:pt x="509" y="891"/>
                    <a:pt x="509" y="891"/>
                  </a:cubicBezTo>
                  <a:cubicBezTo>
                    <a:pt x="472" y="908"/>
                    <a:pt x="412" y="914"/>
                    <a:pt x="371" y="914"/>
                  </a:cubicBezTo>
                  <a:cubicBezTo>
                    <a:pt x="187"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6" name="Freeform 22"/>
            <p:cNvSpPr>
              <a:spLocks noSelect="1"/>
            </p:cNvSpPr>
            <p:nvPr/>
          </p:nvSpPr>
          <p:spPr bwMode="black">
            <a:xfrm>
              <a:off x="1816100" y="600076"/>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6" y="529"/>
                    <a:pt x="264" y="591"/>
                    <a:pt x="361" y="591"/>
                  </a:cubicBezTo>
                  <a:cubicBezTo>
                    <a:pt x="448" y="591"/>
                    <a:pt x="504" y="550"/>
                    <a:pt x="548" y="497"/>
                  </a:cubicBezTo>
                  <a:cubicBezTo>
                    <a:pt x="672" y="591"/>
                    <a:pt x="672" y="591"/>
                    <a:pt x="672" y="591"/>
                  </a:cubicBezTo>
                  <a:cubicBezTo>
                    <a:pt x="591" y="691"/>
                    <a:pt x="488" y="730"/>
                    <a:pt x="378" y="730"/>
                  </a:cubicBezTo>
                  <a:cubicBezTo>
                    <a:pt x="168" y="730"/>
                    <a:pt x="0" y="584"/>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7" name="Freeform 23"/>
            <p:cNvSpPr>
              <a:spLocks noSelect="1"/>
            </p:cNvSpPr>
            <p:nvPr/>
          </p:nvSpPr>
          <p:spPr bwMode="black">
            <a:xfrm>
              <a:off x="2009775" y="600076"/>
              <a:ext cx="98425" cy="160338"/>
            </a:xfrm>
            <a:custGeom>
              <a:avLst/>
              <a:gdLst/>
              <a:ahLst/>
              <a:cxnLst>
                <a:cxn ang="0">
                  <a:pos x="0" y="17"/>
                </a:cxn>
                <a:cxn ang="0">
                  <a:pos x="174" y="17"/>
                </a:cxn>
                <a:cxn ang="0">
                  <a:pos x="174" y="127"/>
                </a:cxn>
                <a:cxn ang="0">
                  <a:pos x="177" y="127"/>
                </a:cxn>
                <a:cxn ang="0">
                  <a:pos x="383" y="0"/>
                </a:cxn>
                <a:cxn ang="0">
                  <a:pos x="445" y="10"/>
                </a:cxn>
                <a:cxn ang="0">
                  <a:pos x="445" y="178"/>
                </a:cxn>
                <a:cxn ang="0">
                  <a:pos x="361" y="165"/>
                </a:cxn>
                <a:cxn ang="0">
                  <a:pos x="174" y="340"/>
                </a:cxn>
                <a:cxn ang="0">
                  <a:pos x="174" y="713"/>
                </a:cxn>
                <a:cxn ang="0">
                  <a:pos x="0" y="713"/>
                </a:cxn>
                <a:cxn ang="0">
                  <a:pos x="0" y="17"/>
                </a:cxn>
              </a:cxnLst>
              <a:rect l="0" t="0" r="r" b="b"/>
              <a:pathLst>
                <a:path w="445" h="713">
                  <a:moveTo>
                    <a:pt x="0" y="17"/>
                  </a:moveTo>
                  <a:cubicBezTo>
                    <a:pt x="174" y="17"/>
                    <a:pt x="174" y="17"/>
                    <a:pt x="174" y="17"/>
                  </a:cubicBezTo>
                  <a:cubicBezTo>
                    <a:pt x="174" y="127"/>
                    <a:pt x="174" y="127"/>
                    <a:pt x="174" y="127"/>
                  </a:cubicBezTo>
                  <a:cubicBezTo>
                    <a:pt x="177" y="127"/>
                    <a:pt x="177" y="127"/>
                    <a:pt x="177" y="127"/>
                  </a:cubicBezTo>
                  <a:cubicBezTo>
                    <a:pt x="215" y="48"/>
                    <a:pt x="292" y="0"/>
                    <a:pt x="383" y="0"/>
                  </a:cubicBezTo>
                  <a:cubicBezTo>
                    <a:pt x="405" y="0"/>
                    <a:pt x="425" y="4"/>
                    <a:pt x="445" y="10"/>
                  </a:cubicBezTo>
                  <a:cubicBezTo>
                    <a:pt x="445" y="178"/>
                    <a:pt x="445" y="178"/>
                    <a:pt x="445" y="178"/>
                  </a:cubicBezTo>
                  <a:cubicBezTo>
                    <a:pt x="416" y="171"/>
                    <a:pt x="389" y="165"/>
                    <a:pt x="361" y="165"/>
                  </a:cubicBezTo>
                  <a:cubicBezTo>
                    <a:pt x="198" y="165"/>
                    <a:pt x="174" y="303"/>
                    <a:pt x="174" y="340"/>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8" name="Freeform 24"/>
            <p:cNvSpPr>
              <a:spLocks noSelect="1"/>
            </p:cNvSpPr>
            <p:nvPr/>
          </p:nvSpPr>
          <p:spPr bwMode="black">
            <a:xfrm>
              <a:off x="2122488" y="515938"/>
              <a:ext cx="166688" cy="247650"/>
            </a:xfrm>
            <a:custGeom>
              <a:avLst/>
              <a:gdLst/>
              <a:ahLst/>
              <a:cxnLst>
                <a:cxn ang="0">
                  <a:pos x="585" y="991"/>
                </a:cxn>
                <a:cxn ang="0">
                  <a:pos x="582" y="991"/>
                </a:cxn>
                <a:cxn ang="0">
                  <a:pos x="343" y="1113"/>
                </a:cxn>
                <a:cxn ang="0">
                  <a:pos x="0" y="748"/>
                </a:cxn>
                <a:cxn ang="0">
                  <a:pos x="336" y="383"/>
                </a:cxn>
                <a:cxn ang="0">
                  <a:pos x="572" y="489"/>
                </a:cxn>
                <a:cxn ang="0">
                  <a:pos x="576" y="489"/>
                </a:cxn>
                <a:cxn ang="0">
                  <a:pos x="576" y="0"/>
                </a:cxn>
                <a:cxn ang="0">
                  <a:pos x="750" y="0"/>
                </a:cxn>
                <a:cxn ang="0">
                  <a:pos x="750" y="1096"/>
                </a:cxn>
                <a:cxn ang="0">
                  <a:pos x="585" y="1096"/>
                </a:cxn>
                <a:cxn ang="0">
                  <a:pos x="585" y="991"/>
                </a:cxn>
                <a:cxn ang="0">
                  <a:pos x="378" y="956"/>
                </a:cxn>
                <a:cxn ang="0">
                  <a:pos x="582" y="748"/>
                </a:cxn>
                <a:cxn ang="0">
                  <a:pos x="378" y="539"/>
                </a:cxn>
                <a:cxn ang="0">
                  <a:pos x="174" y="748"/>
                </a:cxn>
                <a:cxn ang="0">
                  <a:pos x="378" y="956"/>
                </a:cxn>
              </a:cxnLst>
              <a:rect l="0" t="0" r="r" b="b"/>
              <a:pathLst>
                <a:path w="750" h="1113">
                  <a:moveTo>
                    <a:pt x="585" y="991"/>
                  </a:moveTo>
                  <a:cubicBezTo>
                    <a:pt x="582" y="991"/>
                    <a:pt x="582" y="991"/>
                    <a:pt x="582" y="991"/>
                  </a:cubicBezTo>
                  <a:cubicBezTo>
                    <a:pt x="531" y="1075"/>
                    <a:pt x="440" y="1113"/>
                    <a:pt x="343" y="1113"/>
                  </a:cubicBezTo>
                  <a:cubicBezTo>
                    <a:pt x="129" y="1113"/>
                    <a:pt x="0" y="954"/>
                    <a:pt x="0" y="748"/>
                  </a:cubicBezTo>
                  <a:cubicBezTo>
                    <a:pt x="0" y="542"/>
                    <a:pt x="137" y="383"/>
                    <a:pt x="336" y="383"/>
                  </a:cubicBezTo>
                  <a:cubicBezTo>
                    <a:pt x="466" y="383"/>
                    <a:pt x="536" y="444"/>
                    <a:pt x="572" y="489"/>
                  </a:cubicBezTo>
                  <a:cubicBezTo>
                    <a:pt x="576" y="489"/>
                    <a:pt x="576" y="489"/>
                    <a:pt x="576" y="489"/>
                  </a:cubicBezTo>
                  <a:cubicBezTo>
                    <a:pt x="576" y="0"/>
                    <a:pt x="576" y="0"/>
                    <a:pt x="576" y="0"/>
                  </a:cubicBezTo>
                  <a:cubicBezTo>
                    <a:pt x="750" y="0"/>
                    <a:pt x="750" y="0"/>
                    <a:pt x="750" y="0"/>
                  </a:cubicBezTo>
                  <a:cubicBezTo>
                    <a:pt x="750" y="1096"/>
                    <a:pt x="750" y="1096"/>
                    <a:pt x="750" y="1096"/>
                  </a:cubicBezTo>
                  <a:cubicBezTo>
                    <a:pt x="585" y="1096"/>
                    <a:pt x="585" y="1096"/>
                    <a:pt x="585" y="1096"/>
                  </a:cubicBezTo>
                  <a:lnTo>
                    <a:pt x="585" y="991"/>
                  </a:lnTo>
                  <a:close/>
                  <a:moveTo>
                    <a:pt x="378" y="956"/>
                  </a:moveTo>
                  <a:cubicBezTo>
                    <a:pt x="505" y="956"/>
                    <a:pt x="582" y="857"/>
                    <a:pt x="582" y="748"/>
                  </a:cubicBezTo>
                  <a:cubicBezTo>
                    <a:pt x="582" y="639"/>
                    <a:pt x="505" y="539"/>
                    <a:pt x="378" y="539"/>
                  </a:cubicBezTo>
                  <a:cubicBezTo>
                    <a:pt x="250" y="539"/>
                    <a:pt x="174" y="639"/>
                    <a:pt x="174" y="748"/>
                  </a:cubicBezTo>
                  <a:cubicBezTo>
                    <a:pt x="174" y="857"/>
                    <a:pt x="250" y="956"/>
                    <a:pt x="378" y="95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9" name="Freeform 25"/>
            <p:cNvSpPr>
              <a:spLocks noSelect="1"/>
            </p:cNvSpPr>
            <p:nvPr/>
          </p:nvSpPr>
          <p:spPr bwMode="black">
            <a:xfrm>
              <a:off x="2322513" y="600076"/>
              <a:ext cx="142875" cy="163513"/>
            </a:xfrm>
            <a:custGeom>
              <a:avLst/>
              <a:gdLst/>
              <a:ahLst/>
              <a:cxnLst>
                <a:cxn ang="0">
                  <a:pos x="481" y="617"/>
                </a:cxn>
                <a:cxn ang="0">
                  <a:pos x="477" y="617"/>
                </a:cxn>
                <a:cxn ang="0">
                  <a:pos x="254" y="730"/>
                </a:cxn>
                <a:cxn ang="0">
                  <a:pos x="0" y="521"/>
                </a:cxn>
                <a:cxn ang="0">
                  <a:pos x="437" y="279"/>
                </a:cxn>
                <a:cxn ang="0">
                  <a:pos x="481" y="279"/>
                </a:cxn>
                <a:cxn ang="0">
                  <a:pos x="481" y="261"/>
                </a:cxn>
                <a:cxn ang="0">
                  <a:pos x="322" y="130"/>
                </a:cxn>
                <a:cxn ang="0">
                  <a:pos x="136" y="203"/>
                </a:cxn>
                <a:cxn ang="0">
                  <a:pos x="45" y="111"/>
                </a:cxn>
                <a:cxn ang="0">
                  <a:pos x="340" y="0"/>
                </a:cxn>
                <a:cxn ang="0">
                  <a:pos x="637" y="313"/>
                </a:cxn>
                <a:cxn ang="0">
                  <a:pos x="637" y="713"/>
                </a:cxn>
                <a:cxn ang="0">
                  <a:pos x="481" y="713"/>
                </a:cxn>
                <a:cxn ang="0">
                  <a:pos x="481" y="617"/>
                </a:cxn>
                <a:cxn ang="0">
                  <a:pos x="471" y="401"/>
                </a:cxn>
                <a:cxn ang="0">
                  <a:pos x="435" y="401"/>
                </a:cxn>
                <a:cxn ang="0">
                  <a:pos x="174" y="508"/>
                </a:cxn>
                <a:cxn ang="0">
                  <a:pos x="295" y="600"/>
                </a:cxn>
                <a:cxn ang="0">
                  <a:pos x="471" y="440"/>
                </a:cxn>
                <a:cxn ang="0">
                  <a:pos x="471" y="401"/>
                </a:cxn>
              </a:cxnLst>
              <a:rect l="0" t="0" r="r" b="b"/>
              <a:pathLst>
                <a:path w="637" h="730">
                  <a:moveTo>
                    <a:pt x="481" y="617"/>
                  </a:moveTo>
                  <a:cubicBezTo>
                    <a:pt x="477" y="617"/>
                    <a:pt x="477" y="617"/>
                    <a:pt x="477" y="617"/>
                  </a:cubicBezTo>
                  <a:cubicBezTo>
                    <a:pt x="427" y="695"/>
                    <a:pt x="346" y="730"/>
                    <a:pt x="254" y="730"/>
                  </a:cubicBezTo>
                  <a:cubicBezTo>
                    <a:pt x="125" y="730"/>
                    <a:pt x="0" y="659"/>
                    <a:pt x="0" y="521"/>
                  </a:cubicBezTo>
                  <a:cubicBezTo>
                    <a:pt x="0" y="295"/>
                    <a:pt x="264" y="279"/>
                    <a:pt x="437" y="279"/>
                  </a:cubicBezTo>
                  <a:cubicBezTo>
                    <a:pt x="481" y="279"/>
                    <a:pt x="481" y="279"/>
                    <a:pt x="481" y="279"/>
                  </a:cubicBezTo>
                  <a:cubicBezTo>
                    <a:pt x="481" y="261"/>
                    <a:pt x="481" y="261"/>
                    <a:pt x="481" y="261"/>
                  </a:cubicBezTo>
                  <a:cubicBezTo>
                    <a:pt x="481" y="175"/>
                    <a:pt x="414" y="130"/>
                    <a:pt x="322" y="130"/>
                  </a:cubicBezTo>
                  <a:cubicBezTo>
                    <a:pt x="249" y="130"/>
                    <a:pt x="182" y="159"/>
                    <a:pt x="136" y="203"/>
                  </a:cubicBezTo>
                  <a:cubicBezTo>
                    <a:pt x="45" y="111"/>
                    <a:pt x="45" y="111"/>
                    <a:pt x="45" y="111"/>
                  </a:cubicBezTo>
                  <a:cubicBezTo>
                    <a:pt x="122" y="33"/>
                    <a:pt x="230" y="0"/>
                    <a:pt x="340" y="0"/>
                  </a:cubicBezTo>
                  <a:cubicBezTo>
                    <a:pt x="637" y="0"/>
                    <a:pt x="637" y="214"/>
                    <a:pt x="637" y="313"/>
                  </a:cubicBezTo>
                  <a:cubicBezTo>
                    <a:pt x="637" y="713"/>
                    <a:pt x="637" y="713"/>
                    <a:pt x="637" y="713"/>
                  </a:cubicBezTo>
                  <a:cubicBezTo>
                    <a:pt x="481" y="713"/>
                    <a:pt x="481" y="713"/>
                    <a:pt x="481" y="713"/>
                  </a:cubicBezTo>
                  <a:lnTo>
                    <a:pt x="481" y="617"/>
                  </a:lnTo>
                  <a:close/>
                  <a:moveTo>
                    <a:pt x="471" y="401"/>
                  </a:moveTo>
                  <a:cubicBezTo>
                    <a:pt x="435" y="401"/>
                    <a:pt x="435" y="401"/>
                    <a:pt x="435" y="401"/>
                  </a:cubicBezTo>
                  <a:cubicBezTo>
                    <a:pt x="339" y="401"/>
                    <a:pt x="174" y="408"/>
                    <a:pt x="174" y="508"/>
                  </a:cubicBezTo>
                  <a:cubicBezTo>
                    <a:pt x="174" y="572"/>
                    <a:pt x="239" y="600"/>
                    <a:pt x="295" y="600"/>
                  </a:cubicBezTo>
                  <a:cubicBezTo>
                    <a:pt x="414" y="600"/>
                    <a:pt x="471" y="537"/>
                    <a:pt x="471" y="440"/>
                  </a:cubicBezTo>
                  <a:lnTo>
                    <a:pt x="471" y="40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0" name="Freeform 26"/>
            <p:cNvSpPr>
              <a:spLocks noSelect="1"/>
            </p:cNvSpPr>
            <p:nvPr/>
          </p:nvSpPr>
          <p:spPr bwMode="black">
            <a:xfrm>
              <a:off x="2505075" y="600076"/>
              <a:ext cx="241300" cy="160338"/>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8"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6"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grpSp>
      <p:sp>
        <p:nvSpPr>
          <p:cNvPr id="2" name="Titel 1"/>
          <p:cNvSpPr>
            <a:spLocks noGrp="1" noSelect="1"/>
          </p:cNvSpPr>
          <p:nvPr userDrawn="1">
            <p:ph type="ctrTitle" hasCustomPrompt="1"/>
          </p:nvPr>
        </p:nvSpPr>
        <p:spPr bwMode="gray">
          <a:xfrm>
            <a:off x="1308060" y="1750071"/>
            <a:ext cx="9792000" cy="1836000"/>
          </a:xfrm>
        </p:spPr>
        <p:txBody>
          <a:bodyPr anchor="t" anchorCtr="0"/>
          <a:lstStyle>
            <a:lvl1pPr algn="l">
              <a:defRPr sz="5500">
                <a:solidFill>
                  <a:schemeClr val="bg1"/>
                </a:solidFill>
              </a:defRPr>
            </a:lvl1pPr>
          </a:lstStyle>
          <a:p>
            <a:r>
              <a:rPr lang="nl-NL" noProof="1" smtClean="0"/>
              <a:t>Titel</a:t>
            </a:r>
            <a:endParaRPr lang="nl-NL" noProof="1"/>
          </a:p>
        </p:txBody>
      </p:sp>
      <p:sp>
        <p:nvSpPr>
          <p:cNvPr id="3" name="Ondertitel 2"/>
          <p:cNvSpPr>
            <a:spLocks noGrp="1" noSelect="1"/>
          </p:cNvSpPr>
          <p:nvPr userDrawn="1">
            <p:ph type="subTitle" idx="1" hasCustomPrompt="1"/>
          </p:nvPr>
        </p:nvSpPr>
        <p:spPr bwMode="gray">
          <a:xfrm>
            <a:off x="1308060" y="3594908"/>
            <a:ext cx="9792000" cy="1752600"/>
          </a:xfrm>
        </p:spPr>
        <p:txBody>
          <a:bodyPr/>
          <a:lstStyle>
            <a:lvl1pPr marL="0" indent="0" algn="l">
              <a:buNone/>
              <a:defRPr sz="35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noProof="1" smtClean="0"/>
              <a:t>jaar / subtitel</a:t>
            </a:r>
            <a:endParaRPr lang="nl-NL" noProof="1"/>
          </a:p>
        </p:txBody>
      </p:sp>
      <p:sp>
        <p:nvSpPr>
          <p:cNvPr id="4" name="***Tijdelijke aanduiding voor datum 3"/>
          <p:cNvSpPr>
            <a:spLocks noGrp="1" noSelect="1"/>
          </p:cNvSpPr>
          <p:nvPr userDrawn="1">
            <p:ph type="dt" sz="half" idx="10"/>
          </p:nvPr>
        </p:nvSpPr>
        <p:spPr bwMode="gray">
          <a:xfrm>
            <a:off x="1182800" y="6357010"/>
            <a:ext cx="2844800" cy="365125"/>
          </a:xfrm>
          <a:prstGeom prst="rect">
            <a:avLst/>
          </a:prstGeom>
        </p:spPr>
        <p:txBody>
          <a:bodyPr/>
          <a:lstStyle>
            <a:lvl1pPr algn="l">
              <a:defRPr sz="1750" b="1">
                <a:solidFill>
                  <a:schemeClr val="bg1"/>
                </a:solidFill>
              </a:defRPr>
            </a:lvl1pPr>
          </a:lstStyle>
          <a:p>
            <a:fld id="{50B920D6-429A-4D24-80D4-83EA9CF7A845}" type="datetime1">
              <a:rPr lang="nl-NL" noProof="1" smtClean="0"/>
              <a:t>10-8-2017</a:t>
            </a:fld>
            <a:endParaRPr lang="nl-NL" noProof="1"/>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Tussendia">
    <p:spTree>
      <p:nvGrpSpPr>
        <p:cNvPr id="1" name=""/>
        <p:cNvGrpSpPr/>
        <p:nvPr/>
      </p:nvGrpSpPr>
      <p:grpSpPr>
        <a:xfrm>
          <a:off x="0" y="0"/>
          <a:ext cx="0" cy="0"/>
          <a:chOff x="0" y="0"/>
          <a:chExt cx="0" cy="0"/>
        </a:xfrm>
      </p:grpSpPr>
      <p:sp>
        <p:nvSpPr>
          <p:cNvPr id="9" name="Rectangle 5"/>
          <p:cNvSpPr>
            <a:spLocks noSelect="1" noChangeArrowheads="1"/>
          </p:cNvSpPr>
          <p:nvPr/>
        </p:nvSpPr>
        <p:spPr bwMode="ltGray">
          <a:xfrm>
            <a:off x="0" y="1589"/>
            <a:ext cx="12183533" cy="6854825"/>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0" name="Rectangle 6"/>
          <p:cNvSpPr>
            <a:spLocks noSelect="1" noChangeArrowheads="1"/>
          </p:cNvSpPr>
          <p:nvPr/>
        </p:nvSpPr>
        <p:spPr bwMode="white">
          <a:xfrm>
            <a:off x="0" y="1589"/>
            <a:ext cx="1049867" cy="6854825"/>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 name="Ondertitel 2"/>
          <p:cNvSpPr>
            <a:spLocks noGrp="1" noSelect="1"/>
          </p:cNvSpPr>
          <p:nvPr userDrawn="1">
            <p:ph type="subTitle" idx="1" hasCustomPrompt="1"/>
          </p:nvPr>
        </p:nvSpPr>
        <p:spPr bwMode="gray">
          <a:xfrm>
            <a:off x="1308060" y="2752261"/>
            <a:ext cx="9792000" cy="1752600"/>
          </a:xfrm>
        </p:spPr>
        <p:txBody>
          <a:bodyPr/>
          <a:lstStyle>
            <a:lvl1pPr marL="0" indent="0" algn="l">
              <a:buNone/>
              <a:defRPr sz="35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noProof="1" smtClean="0"/>
              <a:t>Subtitel</a:t>
            </a:r>
            <a:endParaRPr lang="nl-NL" noProof="1"/>
          </a:p>
        </p:txBody>
      </p:sp>
      <p:sp>
        <p:nvSpPr>
          <p:cNvPr id="2" name="Titel 1"/>
          <p:cNvSpPr>
            <a:spLocks noGrp="1" noSelect="1"/>
          </p:cNvSpPr>
          <p:nvPr userDrawn="1">
            <p:ph type="ctrTitle" hasCustomPrompt="1"/>
          </p:nvPr>
        </p:nvSpPr>
        <p:spPr bwMode="gray">
          <a:xfrm>
            <a:off x="1308060" y="1758950"/>
            <a:ext cx="9792000" cy="1039967"/>
          </a:xfrm>
        </p:spPr>
        <p:txBody>
          <a:bodyPr anchor="t" anchorCtr="0"/>
          <a:lstStyle>
            <a:lvl1pPr algn="l">
              <a:defRPr sz="5500">
                <a:solidFill>
                  <a:schemeClr val="bg1"/>
                </a:solidFill>
              </a:defRPr>
            </a:lvl1pPr>
          </a:lstStyle>
          <a:p>
            <a:r>
              <a:rPr lang="nl-NL" noProof="1" smtClean="0"/>
              <a:t>Titel</a:t>
            </a:r>
            <a:endParaRPr lang="nl-NL" noProof="1"/>
          </a:p>
        </p:txBody>
      </p:sp>
      <p:grpSp>
        <p:nvGrpSpPr>
          <p:cNvPr id="31" name="Groep 4"/>
          <p:cNvGrpSpPr>
            <a:grpSpLocks noSelect="1"/>
          </p:cNvGrpSpPr>
          <p:nvPr userDrawn="1"/>
        </p:nvGrpSpPr>
        <p:grpSpPr bwMode="black">
          <a:xfrm>
            <a:off x="243417" y="163513"/>
            <a:ext cx="3418416" cy="1447800"/>
            <a:chOff x="182563" y="163513"/>
            <a:chExt cx="2563812" cy="1447800"/>
          </a:xfrm>
        </p:grpSpPr>
        <p:sp>
          <p:nvSpPr>
            <p:cNvPr id="32"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3"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4"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5" name="Freeform 10"/>
            <p:cNvSpPr>
              <a:spLocks noSelect="1"/>
            </p:cNvSpPr>
            <p:nvPr/>
          </p:nvSpPr>
          <p:spPr bwMode="black">
            <a:xfrm>
              <a:off x="1031875" y="184151"/>
              <a:ext cx="214313" cy="241300"/>
            </a:xfrm>
            <a:custGeom>
              <a:avLst/>
              <a:gdLst/>
              <a:ahLst/>
              <a:cxnLst>
                <a:cxn ang="0">
                  <a:pos x="966" y="976"/>
                </a:cxn>
                <a:cxn ang="0">
                  <a:pos x="542" y="1077"/>
                </a:cxn>
                <a:cxn ang="0">
                  <a:pos x="0" y="543"/>
                </a:cxn>
                <a:cxn ang="0">
                  <a:pos x="542" y="0"/>
                </a:cxn>
                <a:cxn ang="0">
                  <a:pos x="946" y="129"/>
                </a:cxn>
                <a:cxn ang="0">
                  <a:pos x="811" y="265"/>
                </a:cxn>
                <a:cxn ang="0">
                  <a:pos x="543" y="165"/>
                </a:cxn>
                <a:cxn ang="0">
                  <a:pos x="191" y="531"/>
                </a:cxn>
                <a:cxn ang="0">
                  <a:pos x="543" y="912"/>
                </a:cxn>
                <a:cxn ang="0">
                  <a:pos x="784" y="859"/>
                </a:cxn>
                <a:cxn ang="0">
                  <a:pos x="784" y="617"/>
                </a:cxn>
                <a:cxn ang="0">
                  <a:pos x="574" y="617"/>
                </a:cxn>
                <a:cxn ang="0">
                  <a:pos x="574" y="452"/>
                </a:cxn>
                <a:cxn ang="0">
                  <a:pos x="966" y="452"/>
                </a:cxn>
                <a:cxn ang="0">
                  <a:pos x="966" y="976"/>
                </a:cxn>
              </a:cxnLst>
              <a:rect l="0" t="0" r="r" b="b"/>
              <a:pathLst>
                <a:path w="966" h="1077">
                  <a:moveTo>
                    <a:pt x="966" y="976"/>
                  </a:moveTo>
                  <a:cubicBezTo>
                    <a:pt x="842" y="1043"/>
                    <a:pt x="700" y="1077"/>
                    <a:pt x="542" y="1077"/>
                  </a:cubicBezTo>
                  <a:cubicBezTo>
                    <a:pt x="226" y="1077"/>
                    <a:pt x="0" y="863"/>
                    <a:pt x="0" y="543"/>
                  </a:cubicBezTo>
                  <a:cubicBezTo>
                    <a:pt x="0" y="214"/>
                    <a:pt x="226" y="0"/>
                    <a:pt x="542" y="0"/>
                  </a:cubicBezTo>
                  <a:cubicBezTo>
                    <a:pt x="698" y="0"/>
                    <a:pt x="839" y="33"/>
                    <a:pt x="946" y="129"/>
                  </a:cubicBezTo>
                  <a:cubicBezTo>
                    <a:pt x="811" y="265"/>
                    <a:pt x="811" y="265"/>
                    <a:pt x="811" y="265"/>
                  </a:cubicBezTo>
                  <a:cubicBezTo>
                    <a:pt x="746" y="201"/>
                    <a:pt x="646" y="165"/>
                    <a:pt x="543" y="165"/>
                  </a:cubicBezTo>
                  <a:cubicBezTo>
                    <a:pt x="332" y="165"/>
                    <a:pt x="191" y="327"/>
                    <a:pt x="191" y="531"/>
                  </a:cubicBezTo>
                  <a:cubicBezTo>
                    <a:pt x="191" y="750"/>
                    <a:pt x="332" y="912"/>
                    <a:pt x="543" y="912"/>
                  </a:cubicBezTo>
                  <a:cubicBezTo>
                    <a:pt x="636" y="912"/>
                    <a:pt x="720" y="895"/>
                    <a:pt x="784" y="859"/>
                  </a:cubicBezTo>
                  <a:cubicBezTo>
                    <a:pt x="784" y="617"/>
                    <a:pt x="784" y="617"/>
                    <a:pt x="784" y="617"/>
                  </a:cubicBezTo>
                  <a:cubicBezTo>
                    <a:pt x="574" y="617"/>
                    <a:pt x="574" y="617"/>
                    <a:pt x="574" y="617"/>
                  </a:cubicBezTo>
                  <a:cubicBezTo>
                    <a:pt x="574" y="452"/>
                    <a:pt x="574" y="452"/>
                    <a:pt x="574" y="452"/>
                  </a:cubicBezTo>
                  <a:cubicBezTo>
                    <a:pt x="966" y="452"/>
                    <a:pt x="966" y="452"/>
                    <a:pt x="966" y="452"/>
                  </a:cubicBezTo>
                  <a:lnTo>
                    <a:pt x="966" y="97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6" name="Freeform 11"/>
            <p:cNvSpPr>
              <a:spLocks noSelect="1"/>
            </p:cNvSpPr>
            <p:nvPr/>
          </p:nvSpPr>
          <p:spPr bwMode="black">
            <a:xfrm>
              <a:off x="1284288" y="260351"/>
              <a:ext cx="157163" cy="163513"/>
            </a:xfrm>
            <a:custGeom>
              <a:avLst/>
              <a:gdLst/>
              <a:ahLst/>
              <a:cxnLst>
                <a:cxn ang="0">
                  <a:pos x="174" y="426"/>
                </a:cxn>
                <a:cxn ang="0">
                  <a:pos x="361"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1"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7" name="Freeform 12"/>
            <p:cNvSpPr>
              <a:spLocks noSelect="1"/>
            </p:cNvSpPr>
            <p:nvPr/>
          </p:nvSpPr>
          <p:spPr bwMode="black">
            <a:xfrm>
              <a:off x="1476375" y="260351"/>
              <a:ext cx="239713" cy="158750"/>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2"/>
                </a:cxn>
                <a:cxn ang="0">
                  <a:pos x="904" y="712"/>
                </a:cxn>
                <a:cxn ang="0">
                  <a:pos x="904" y="318"/>
                </a:cxn>
                <a:cxn ang="0">
                  <a:pos x="775" y="156"/>
                </a:cxn>
                <a:cxn ang="0">
                  <a:pos x="626" y="336"/>
                </a:cxn>
                <a:cxn ang="0">
                  <a:pos x="626" y="712"/>
                </a:cxn>
                <a:cxn ang="0">
                  <a:pos x="452" y="712"/>
                </a:cxn>
                <a:cxn ang="0">
                  <a:pos x="452" y="298"/>
                </a:cxn>
                <a:cxn ang="0">
                  <a:pos x="333" y="156"/>
                </a:cxn>
                <a:cxn ang="0">
                  <a:pos x="174" y="333"/>
                </a:cxn>
                <a:cxn ang="0">
                  <a:pos x="174" y="712"/>
                </a:cxn>
                <a:cxn ang="0">
                  <a:pos x="0" y="712"/>
                </a:cxn>
                <a:cxn ang="0">
                  <a:pos x="0" y="17"/>
                </a:cxn>
              </a:cxnLst>
              <a:rect l="0" t="0" r="r" b="b"/>
              <a:pathLst>
                <a:path w="1078" h="712">
                  <a:moveTo>
                    <a:pt x="0" y="17"/>
                  </a:moveTo>
                  <a:cubicBezTo>
                    <a:pt x="165" y="17"/>
                    <a:pt x="165" y="17"/>
                    <a:pt x="165" y="17"/>
                  </a:cubicBezTo>
                  <a:cubicBezTo>
                    <a:pt x="165" y="126"/>
                    <a:pt x="165" y="126"/>
                    <a:pt x="165" y="126"/>
                  </a:cubicBezTo>
                  <a:cubicBezTo>
                    <a:pt x="168" y="126"/>
                    <a:pt x="168" y="126"/>
                    <a:pt x="168" y="126"/>
                  </a:cubicBezTo>
                  <a:cubicBezTo>
                    <a:pt x="198" y="61"/>
                    <a:pt x="265" y="0"/>
                    <a:pt x="381" y="0"/>
                  </a:cubicBezTo>
                  <a:cubicBezTo>
                    <a:pt x="488" y="0"/>
                    <a:pt x="562" y="42"/>
                    <a:pt x="598" y="129"/>
                  </a:cubicBezTo>
                  <a:cubicBezTo>
                    <a:pt x="649" y="40"/>
                    <a:pt x="723" y="0"/>
                    <a:pt x="827" y="0"/>
                  </a:cubicBezTo>
                  <a:cubicBezTo>
                    <a:pt x="1013" y="0"/>
                    <a:pt x="1078" y="132"/>
                    <a:pt x="1078" y="298"/>
                  </a:cubicBezTo>
                  <a:cubicBezTo>
                    <a:pt x="1078" y="712"/>
                    <a:pt x="1078" y="712"/>
                    <a:pt x="1078" y="712"/>
                  </a:cubicBezTo>
                  <a:cubicBezTo>
                    <a:pt x="904" y="712"/>
                    <a:pt x="904" y="712"/>
                    <a:pt x="904" y="712"/>
                  </a:cubicBezTo>
                  <a:cubicBezTo>
                    <a:pt x="904" y="318"/>
                    <a:pt x="904" y="318"/>
                    <a:pt x="904" y="318"/>
                  </a:cubicBezTo>
                  <a:cubicBezTo>
                    <a:pt x="904" y="231"/>
                    <a:pt x="878" y="156"/>
                    <a:pt x="775" y="156"/>
                  </a:cubicBezTo>
                  <a:cubicBezTo>
                    <a:pt x="666" y="156"/>
                    <a:pt x="626" y="246"/>
                    <a:pt x="626" y="336"/>
                  </a:cubicBezTo>
                  <a:cubicBezTo>
                    <a:pt x="626" y="712"/>
                    <a:pt x="626" y="712"/>
                    <a:pt x="626" y="712"/>
                  </a:cubicBezTo>
                  <a:cubicBezTo>
                    <a:pt x="452" y="712"/>
                    <a:pt x="452" y="712"/>
                    <a:pt x="452" y="712"/>
                  </a:cubicBezTo>
                  <a:cubicBezTo>
                    <a:pt x="452" y="298"/>
                    <a:pt x="452" y="298"/>
                    <a:pt x="452" y="298"/>
                  </a:cubicBezTo>
                  <a:cubicBezTo>
                    <a:pt x="452" y="213"/>
                    <a:pt x="417"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8" name="Freeform 13"/>
            <p:cNvSpPr>
              <a:spLocks noSelect="1"/>
            </p:cNvSpPr>
            <p:nvPr/>
          </p:nvSpPr>
          <p:spPr bwMode="black">
            <a:xfrm>
              <a:off x="1751013" y="260351"/>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5" y="528"/>
                    <a:pt x="264" y="591"/>
                    <a:pt x="361" y="591"/>
                  </a:cubicBezTo>
                  <a:cubicBezTo>
                    <a:pt x="448" y="591"/>
                    <a:pt x="504" y="550"/>
                    <a:pt x="548"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9" name="Freeform 14"/>
            <p:cNvSpPr>
              <a:spLocks noSelect="1"/>
            </p:cNvSpPr>
            <p:nvPr/>
          </p:nvSpPr>
          <p:spPr bwMode="black">
            <a:xfrm>
              <a:off x="1936750" y="260351"/>
              <a:ext cx="157163" cy="163513"/>
            </a:xfrm>
            <a:custGeom>
              <a:avLst/>
              <a:gdLst/>
              <a:ahLst/>
              <a:cxnLst>
                <a:cxn ang="0">
                  <a:pos x="174" y="426"/>
                </a:cxn>
                <a:cxn ang="0">
                  <a:pos x="360"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8"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0" name="Freeform 15"/>
            <p:cNvSpPr>
              <a:spLocks noSelect="1"/>
            </p:cNvSpPr>
            <p:nvPr/>
          </p:nvSpPr>
          <p:spPr bwMode="black">
            <a:xfrm>
              <a:off x="2128838" y="260351"/>
              <a:ext cx="142875" cy="158750"/>
            </a:xfrm>
            <a:custGeom>
              <a:avLst/>
              <a:gdLst/>
              <a:ahLst/>
              <a:cxnLst>
                <a:cxn ang="0">
                  <a:pos x="0" y="17"/>
                </a:cxn>
                <a:cxn ang="0">
                  <a:pos x="165" y="17"/>
                </a:cxn>
                <a:cxn ang="0">
                  <a:pos x="165" y="129"/>
                </a:cxn>
                <a:cxn ang="0">
                  <a:pos x="168" y="129"/>
                </a:cxn>
                <a:cxn ang="0">
                  <a:pos x="381" y="0"/>
                </a:cxn>
                <a:cxn ang="0">
                  <a:pos x="635" y="273"/>
                </a:cxn>
                <a:cxn ang="0">
                  <a:pos x="635" y="712"/>
                </a:cxn>
                <a:cxn ang="0">
                  <a:pos x="461" y="712"/>
                </a:cxn>
                <a:cxn ang="0">
                  <a:pos x="461" y="360"/>
                </a:cxn>
                <a:cxn ang="0">
                  <a:pos x="333" y="156"/>
                </a:cxn>
                <a:cxn ang="0">
                  <a:pos x="174" y="333"/>
                </a:cxn>
                <a:cxn ang="0">
                  <a:pos x="174" y="712"/>
                </a:cxn>
                <a:cxn ang="0">
                  <a:pos x="0" y="712"/>
                </a:cxn>
                <a:cxn ang="0">
                  <a:pos x="0" y="17"/>
                </a:cxn>
              </a:cxnLst>
              <a:rect l="0" t="0" r="r" b="b"/>
              <a:pathLst>
                <a:path w="635" h="712">
                  <a:moveTo>
                    <a:pt x="0" y="17"/>
                  </a:moveTo>
                  <a:cubicBezTo>
                    <a:pt x="165" y="17"/>
                    <a:pt x="165" y="17"/>
                    <a:pt x="165" y="17"/>
                  </a:cubicBezTo>
                  <a:cubicBezTo>
                    <a:pt x="165" y="129"/>
                    <a:pt x="165" y="129"/>
                    <a:pt x="165" y="129"/>
                  </a:cubicBezTo>
                  <a:cubicBezTo>
                    <a:pt x="168" y="129"/>
                    <a:pt x="168" y="129"/>
                    <a:pt x="168" y="129"/>
                  </a:cubicBezTo>
                  <a:cubicBezTo>
                    <a:pt x="200" y="59"/>
                    <a:pt x="265" y="0"/>
                    <a:pt x="381" y="0"/>
                  </a:cubicBezTo>
                  <a:cubicBezTo>
                    <a:pt x="568" y="0"/>
                    <a:pt x="635" y="132"/>
                    <a:pt x="635" y="273"/>
                  </a:cubicBezTo>
                  <a:cubicBezTo>
                    <a:pt x="635" y="712"/>
                    <a:pt x="635" y="712"/>
                    <a:pt x="635" y="712"/>
                  </a:cubicBezTo>
                  <a:cubicBezTo>
                    <a:pt x="461" y="712"/>
                    <a:pt x="461" y="712"/>
                    <a:pt x="461" y="712"/>
                  </a:cubicBezTo>
                  <a:cubicBezTo>
                    <a:pt x="461" y="360"/>
                    <a:pt x="461" y="360"/>
                    <a:pt x="461" y="360"/>
                  </a:cubicBezTo>
                  <a:cubicBezTo>
                    <a:pt x="461" y="284"/>
                    <a:pt x="455"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1" name="Freeform 16"/>
            <p:cNvSpPr>
              <a:spLocks noSelect="1"/>
            </p:cNvSpPr>
            <p:nvPr/>
          </p:nvSpPr>
          <p:spPr bwMode="black">
            <a:xfrm>
              <a:off x="2297113" y="219076"/>
              <a:ext cx="112713" cy="204788"/>
            </a:xfrm>
            <a:custGeom>
              <a:avLst/>
              <a:gdLst/>
              <a:ahLst/>
              <a:cxnLst>
                <a:cxn ang="0">
                  <a:pos x="0" y="349"/>
                </a:cxn>
                <a:cxn ang="0">
                  <a:pos x="0" y="201"/>
                </a:cxn>
                <a:cxn ang="0">
                  <a:pos x="143" y="201"/>
                </a:cxn>
                <a:cxn ang="0">
                  <a:pos x="143" y="0"/>
                </a:cxn>
                <a:cxn ang="0">
                  <a:pos x="317" y="0"/>
                </a:cxn>
                <a:cxn ang="0">
                  <a:pos x="317" y="201"/>
                </a:cxn>
                <a:cxn ang="0">
                  <a:pos x="508" y="201"/>
                </a:cxn>
                <a:cxn ang="0">
                  <a:pos x="508" y="349"/>
                </a:cxn>
                <a:cxn ang="0">
                  <a:pos x="317" y="349"/>
                </a:cxn>
                <a:cxn ang="0">
                  <a:pos x="317" y="653"/>
                </a:cxn>
                <a:cxn ang="0">
                  <a:pos x="414" y="766"/>
                </a:cxn>
                <a:cxn ang="0">
                  <a:pos x="508" y="744"/>
                </a:cxn>
                <a:cxn ang="0">
                  <a:pos x="508" y="891"/>
                </a:cxn>
                <a:cxn ang="0">
                  <a:pos x="371" y="914"/>
                </a:cxn>
                <a:cxn ang="0">
                  <a:pos x="143" y="668"/>
                </a:cxn>
                <a:cxn ang="0">
                  <a:pos x="143" y="349"/>
                </a:cxn>
                <a:cxn ang="0">
                  <a:pos x="0" y="349"/>
                </a:cxn>
              </a:cxnLst>
              <a:rect l="0" t="0" r="r" b="b"/>
              <a:pathLst>
                <a:path w="508"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8" y="201"/>
                    <a:pt x="508" y="201"/>
                    <a:pt x="508" y="201"/>
                  </a:cubicBezTo>
                  <a:cubicBezTo>
                    <a:pt x="508" y="349"/>
                    <a:pt x="508" y="349"/>
                    <a:pt x="508" y="349"/>
                  </a:cubicBezTo>
                  <a:cubicBezTo>
                    <a:pt x="317" y="349"/>
                    <a:pt x="317" y="349"/>
                    <a:pt x="317" y="349"/>
                  </a:cubicBezTo>
                  <a:cubicBezTo>
                    <a:pt x="317" y="653"/>
                    <a:pt x="317" y="653"/>
                    <a:pt x="317" y="653"/>
                  </a:cubicBezTo>
                  <a:cubicBezTo>
                    <a:pt x="317" y="723"/>
                    <a:pt x="337" y="766"/>
                    <a:pt x="414" y="766"/>
                  </a:cubicBezTo>
                  <a:cubicBezTo>
                    <a:pt x="444" y="766"/>
                    <a:pt x="486" y="760"/>
                    <a:pt x="508" y="744"/>
                  </a:cubicBezTo>
                  <a:cubicBezTo>
                    <a:pt x="508" y="891"/>
                    <a:pt x="508" y="891"/>
                    <a:pt x="508" y="891"/>
                  </a:cubicBezTo>
                  <a:cubicBezTo>
                    <a:pt x="472" y="908"/>
                    <a:pt x="411" y="914"/>
                    <a:pt x="371" y="914"/>
                  </a:cubicBezTo>
                  <a:cubicBezTo>
                    <a:pt x="186"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2" name="Freeform 17"/>
            <p:cNvSpPr>
              <a:spLocks noSelect="1"/>
            </p:cNvSpPr>
            <p:nvPr/>
          </p:nvSpPr>
          <p:spPr bwMode="black">
            <a:xfrm>
              <a:off x="2433638" y="260351"/>
              <a:ext cx="157163" cy="163513"/>
            </a:xfrm>
            <a:custGeom>
              <a:avLst/>
              <a:gdLst/>
              <a:ahLst/>
              <a:cxnLst>
                <a:cxn ang="0">
                  <a:pos x="173" y="426"/>
                </a:cxn>
                <a:cxn ang="0">
                  <a:pos x="360" y="591"/>
                </a:cxn>
                <a:cxn ang="0">
                  <a:pos x="547" y="497"/>
                </a:cxn>
                <a:cxn ang="0">
                  <a:pos x="672" y="591"/>
                </a:cxn>
                <a:cxn ang="0">
                  <a:pos x="378" y="730"/>
                </a:cxn>
                <a:cxn ang="0">
                  <a:pos x="0" y="365"/>
                </a:cxn>
                <a:cxn ang="0">
                  <a:pos x="378" y="0"/>
                </a:cxn>
                <a:cxn ang="0">
                  <a:pos x="704" y="378"/>
                </a:cxn>
                <a:cxn ang="0">
                  <a:pos x="704" y="426"/>
                </a:cxn>
                <a:cxn ang="0">
                  <a:pos x="173" y="426"/>
                </a:cxn>
                <a:cxn ang="0">
                  <a:pos x="530" y="295"/>
                </a:cxn>
                <a:cxn ang="0">
                  <a:pos x="353" y="130"/>
                </a:cxn>
                <a:cxn ang="0">
                  <a:pos x="173" y="295"/>
                </a:cxn>
                <a:cxn ang="0">
                  <a:pos x="530" y="295"/>
                </a:cxn>
              </a:cxnLst>
              <a:rect l="0" t="0" r="r" b="b"/>
              <a:pathLst>
                <a:path w="704" h="730">
                  <a:moveTo>
                    <a:pt x="173"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3" y="426"/>
                  </a:lnTo>
                  <a:close/>
                  <a:moveTo>
                    <a:pt x="530" y="295"/>
                  </a:moveTo>
                  <a:cubicBezTo>
                    <a:pt x="528" y="194"/>
                    <a:pt x="462" y="130"/>
                    <a:pt x="353" y="130"/>
                  </a:cubicBezTo>
                  <a:cubicBezTo>
                    <a:pt x="250" y="130"/>
                    <a:pt x="186" y="195"/>
                    <a:pt x="173"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3" name="Freeform 18"/>
            <p:cNvSpPr>
              <a:spLocks noSelect="1"/>
            </p:cNvSpPr>
            <p:nvPr/>
          </p:nvSpPr>
          <p:spPr bwMode="black">
            <a:xfrm>
              <a:off x="1017588" y="530226"/>
              <a:ext cx="233363" cy="230188"/>
            </a:xfrm>
            <a:custGeom>
              <a:avLst/>
              <a:gdLst/>
              <a:ahLst/>
              <a:cxnLst>
                <a:cxn ang="0">
                  <a:pos x="63" y="0"/>
                </a:cxn>
                <a:cxn ang="0">
                  <a:pos x="85" y="0"/>
                </a:cxn>
                <a:cxn ang="0">
                  <a:pos x="147" y="145"/>
                </a:cxn>
                <a:cxn ang="0">
                  <a:pos x="118" y="145"/>
                </a:cxn>
                <a:cxn ang="0">
                  <a:pos x="105" y="112"/>
                </a:cxn>
                <a:cxn ang="0">
                  <a:pos x="42" y="112"/>
                </a:cxn>
                <a:cxn ang="0">
                  <a:pos x="29" y="145"/>
                </a:cxn>
                <a:cxn ang="0">
                  <a:pos x="0" y="145"/>
                </a:cxn>
                <a:cxn ang="0">
                  <a:pos x="63" y="0"/>
                </a:cxn>
                <a:cxn ang="0">
                  <a:pos x="96" y="90"/>
                </a:cxn>
                <a:cxn ang="0">
                  <a:pos x="74" y="31"/>
                </a:cxn>
                <a:cxn ang="0">
                  <a:pos x="51" y="90"/>
                </a:cxn>
                <a:cxn ang="0">
                  <a:pos x="96" y="90"/>
                </a:cxn>
              </a:cxnLst>
              <a:rect l="0" t="0" r="r" b="b"/>
              <a:pathLst>
                <a:path w="147" h="145">
                  <a:moveTo>
                    <a:pt x="63" y="0"/>
                  </a:moveTo>
                  <a:lnTo>
                    <a:pt x="85" y="0"/>
                  </a:lnTo>
                  <a:lnTo>
                    <a:pt x="147" y="145"/>
                  </a:lnTo>
                  <a:lnTo>
                    <a:pt x="118" y="145"/>
                  </a:lnTo>
                  <a:lnTo>
                    <a:pt x="105" y="112"/>
                  </a:lnTo>
                  <a:lnTo>
                    <a:pt x="42" y="112"/>
                  </a:lnTo>
                  <a:lnTo>
                    <a:pt x="29" y="145"/>
                  </a:lnTo>
                  <a:lnTo>
                    <a:pt x="0" y="145"/>
                  </a:lnTo>
                  <a:lnTo>
                    <a:pt x="63" y="0"/>
                  </a:lnTo>
                  <a:close/>
                  <a:moveTo>
                    <a:pt x="96" y="90"/>
                  </a:moveTo>
                  <a:lnTo>
                    <a:pt x="74" y="31"/>
                  </a:lnTo>
                  <a:lnTo>
                    <a:pt x="51" y="90"/>
                  </a:lnTo>
                  <a:lnTo>
                    <a:pt x="96"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4" name="Freeform 19"/>
            <p:cNvSpPr>
              <a:spLocks noSelect="1"/>
            </p:cNvSpPr>
            <p:nvPr/>
          </p:nvSpPr>
          <p:spPr bwMode="black">
            <a:xfrm>
              <a:off x="1271588" y="600076"/>
              <a:ext cx="241300" cy="160338"/>
            </a:xfrm>
            <a:custGeom>
              <a:avLst/>
              <a:gdLst/>
              <a:ahLst/>
              <a:cxnLst>
                <a:cxn ang="0">
                  <a:pos x="0" y="17"/>
                </a:cxn>
                <a:cxn ang="0">
                  <a:pos x="165" y="17"/>
                </a:cxn>
                <a:cxn ang="0">
                  <a:pos x="165" y="126"/>
                </a:cxn>
                <a:cxn ang="0">
                  <a:pos x="168" y="126"/>
                </a:cxn>
                <a:cxn ang="0">
                  <a:pos x="381" y="0"/>
                </a:cxn>
                <a:cxn ang="0">
                  <a:pos x="599"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9"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7"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5" name="Freeform 20"/>
            <p:cNvSpPr>
              <a:spLocks noSelect="1"/>
            </p:cNvSpPr>
            <p:nvPr/>
          </p:nvSpPr>
          <p:spPr bwMode="black">
            <a:xfrm>
              <a:off x="1541463" y="600076"/>
              <a:ext cx="127000" cy="163513"/>
            </a:xfrm>
            <a:custGeom>
              <a:avLst/>
              <a:gdLst/>
              <a:ahLst/>
              <a:cxnLst>
                <a:cxn ang="0">
                  <a:pos x="433" y="210"/>
                </a:cxn>
                <a:cxn ang="0">
                  <a:pos x="297" y="139"/>
                </a:cxn>
                <a:cxn ang="0">
                  <a:pos x="195" y="213"/>
                </a:cxn>
                <a:cxn ang="0">
                  <a:pos x="570" y="507"/>
                </a:cxn>
                <a:cxn ang="0">
                  <a:pos x="271" y="730"/>
                </a:cxn>
                <a:cxn ang="0">
                  <a:pos x="0" y="623"/>
                </a:cxn>
                <a:cxn ang="0">
                  <a:pos x="116" y="514"/>
                </a:cxn>
                <a:cxn ang="0">
                  <a:pos x="281" y="600"/>
                </a:cxn>
                <a:cxn ang="0">
                  <a:pos x="397" y="520"/>
                </a:cxn>
                <a:cxn ang="0">
                  <a:pos x="21" y="224"/>
                </a:cxn>
                <a:cxn ang="0">
                  <a:pos x="301" y="0"/>
                </a:cxn>
                <a:cxn ang="0">
                  <a:pos x="549" y="106"/>
                </a:cxn>
                <a:cxn ang="0">
                  <a:pos x="433" y="210"/>
                </a:cxn>
              </a:cxnLst>
              <a:rect l="0" t="0" r="r" b="b"/>
              <a:pathLst>
                <a:path w="570" h="730">
                  <a:moveTo>
                    <a:pt x="433" y="210"/>
                  </a:moveTo>
                  <a:cubicBezTo>
                    <a:pt x="399" y="164"/>
                    <a:pt x="356" y="139"/>
                    <a:pt x="297" y="139"/>
                  </a:cubicBezTo>
                  <a:cubicBezTo>
                    <a:pt x="250" y="139"/>
                    <a:pt x="195" y="161"/>
                    <a:pt x="195" y="213"/>
                  </a:cubicBezTo>
                  <a:cubicBezTo>
                    <a:pt x="195" y="337"/>
                    <a:pt x="570" y="236"/>
                    <a:pt x="570" y="507"/>
                  </a:cubicBezTo>
                  <a:cubicBezTo>
                    <a:pt x="570" y="672"/>
                    <a:pt x="413" y="730"/>
                    <a:pt x="271" y="730"/>
                  </a:cubicBezTo>
                  <a:cubicBezTo>
                    <a:pt x="163" y="730"/>
                    <a:pt x="71" y="702"/>
                    <a:pt x="0" y="623"/>
                  </a:cubicBezTo>
                  <a:cubicBezTo>
                    <a:pt x="116" y="514"/>
                    <a:pt x="116" y="514"/>
                    <a:pt x="116" y="514"/>
                  </a:cubicBezTo>
                  <a:cubicBezTo>
                    <a:pt x="161" y="563"/>
                    <a:pt x="207" y="600"/>
                    <a:pt x="281" y="600"/>
                  </a:cubicBezTo>
                  <a:cubicBezTo>
                    <a:pt x="331" y="600"/>
                    <a:pt x="397" y="575"/>
                    <a:pt x="397" y="520"/>
                  </a:cubicBezTo>
                  <a:cubicBezTo>
                    <a:pt x="397" y="376"/>
                    <a:pt x="21" y="489"/>
                    <a:pt x="21" y="224"/>
                  </a:cubicBezTo>
                  <a:cubicBezTo>
                    <a:pt x="21" y="69"/>
                    <a:pt x="161" y="0"/>
                    <a:pt x="301" y="0"/>
                  </a:cubicBezTo>
                  <a:cubicBezTo>
                    <a:pt x="394" y="0"/>
                    <a:pt x="492" y="29"/>
                    <a:pt x="549" y="106"/>
                  </a:cubicBezTo>
                  <a:lnTo>
                    <a:pt x="433" y="21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6" name="Freeform 21"/>
            <p:cNvSpPr>
              <a:spLocks noSelect="1"/>
            </p:cNvSpPr>
            <p:nvPr/>
          </p:nvSpPr>
          <p:spPr bwMode="black">
            <a:xfrm>
              <a:off x="1679575" y="560388"/>
              <a:ext cx="114300" cy="203200"/>
            </a:xfrm>
            <a:custGeom>
              <a:avLst/>
              <a:gdLst/>
              <a:ahLst/>
              <a:cxnLst>
                <a:cxn ang="0">
                  <a:pos x="0" y="349"/>
                </a:cxn>
                <a:cxn ang="0">
                  <a:pos x="0" y="201"/>
                </a:cxn>
                <a:cxn ang="0">
                  <a:pos x="143" y="201"/>
                </a:cxn>
                <a:cxn ang="0">
                  <a:pos x="143" y="0"/>
                </a:cxn>
                <a:cxn ang="0">
                  <a:pos x="317" y="0"/>
                </a:cxn>
                <a:cxn ang="0">
                  <a:pos x="317" y="201"/>
                </a:cxn>
                <a:cxn ang="0">
                  <a:pos x="509" y="201"/>
                </a:cxn>
                <a:cxn ang="0">
                  <a:pos x="509" y="349"/>
                </a:cxn>
                <a:cxn ang="0">
                  <a:pos x="317" y="349"/>
                </a:cxn>
                <a:cxn ang="0">
                  <a:pos x="317" y="653"/>
                </a:cxn>
                <a:cxn ang="0">
                  <a:pos x="414" y="766"/>
                </a:cxn>
                <a:cxn ang="0">
                  <a:pos x="509" y="744"/>
                </a:cxn>
                <a:cxn ang="0">
                  <a:pos x="509" y="891"/>
                </a:cxn>
                <a:cxn ang="0">
                  <a:pos x="371" y="914"/>
                </a:cxn>
                <a:cxn ang="0">
                  <a:pos x="143" y="668"/>
                </a:cxn>
                <a:cxn ang="0">
                  <a:pos x="143" y="349"/>
                </a:cxn>
                <a:cxn ang="0">
                  <a:pos x="0" y="349"/>
                </a:cxn>
              </a:cxnLst>
              <a:rect l="0" t="0" r="r" b="b"/>
              <a:pathLst>
                <a:path w="509"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9" y="201"/>
                    <a:pt x="509" y="201"/>
                    <a:pt x="509" y="201"/>
                  </a:cubicBezTo>
                  <a:cubicBezTo>
                    <a:pt x="509" y="349"/>
                    <a:pt x="509" y="349"/>
                    <a:pt x="509" y="349"/>
                  </a:cubicBezTo>
                  <a:cubicBezTo>
                    <a:pt x="317" y="349"/>
                    <a:pt x="317" y="349"/>
                    <a:pt x="317" y="349"/>
                  </a:cubicBezTo>
                  <a:cubicBezTo>
                    <a:pt x="317" y="653"/>
                    <a:pt x="317" y="653"/>
                    <a:pt x="317" y="653"/>
                  </a:cubicBezTo>
                  <a:cubicBezTo>
                    <a:pt x="317" y="723"/>
                    <a:pt x="338" y="766"/>
                    <a:pt x="414" y="766"/>
                  </a:cubicBezTo>
                  <a:cubicBezTo>
                    <a:pt x="445" y="766"/>
                    <a:pt x="487" y="760"/>
                    <a:pt x="509" y="744"/>
                  </a:cubicBezTo>
                  <a:cubicBezTo>
                    <a:pt x="509" y="891"/>
                    <a:pt x="509" y="891"/>
                    <a:pt x="509" y="891"/>
                  </a:cubicBezTo>
                  <a:cubicBezTo>
                    <a:pt x="472" y="908"/>
                    <a:pt x="412" y="914"/>
                    <a:pt x="371" y="914"/>
                  </a:cubicBezTo>
                  <a:cubicBezTo>
                    <a:pt x="187"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7" name="Freeform 22"/>
            <p:cNvSpPr>
              <a:spLocks noSelect="1"/>
            </p:cNvSpPr>
            <p:nvPr/>
          </p:nvSpPr>
          <p:spPr bwMode="black">
            <a:xfrm>
              <a:off x="1816100" y="600076"/>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6" y="529"/>
                    <a:pt x="264" y="591"/>
                    <a:pt x="361" y="591"/>
                  </a:cubicBezTo>
                  <a:cubicBezTo>
                    <a:pt x="448" y="591"/>
                    <a:pt x="504" y="550"/>
                    <a:pt x="548" y="497"/>
                  </a:cubicBezTo>
                  <a:cubicBezTo>
                    <a:pt x="672" y="591"/>
                    <a:pt x="672" y="591"/>
                    <a:pt x="672" y="591"/>
                  </a:cubicBezTo>
                  <a:cubicBezTo>
                    <a:pt x="591" y="691"/>
                    <a:pt x="488" y="730"/>
                    <a:pt x="378" y="730"/>
                  </a:cubicBezTo>
                  <a:cubicBezTo>
                    <a:pt x="168" y="730"/>
                    <a:pt x="0" y="584"/>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8" name="Freeform 23"/>
            <p:cNvSpPr>
              <a:spLocks noSelect="1"/>
            </p:cNvSpPr>
            <p:nvPr/>
          </p:nvSpPr>
          <p:spPr bwMode="black">
            <a:xfrm>
              <a:off x="2009775" y="600076"/>
              <a:ext cx="98425" cy="160338"/>
            </a:xfrm>
            <a:custGeom>
              <a:avLst/>
              <a:gdLst/>
              <a:ahLst/>
              <a:cxnLst>
                <a:cxn ang="0">
                  <a:pos x="0" y="17"/>
                </a:cxn>
                <a:cxn ang="0">
                  <a:pos x="174" y="17"/>
                </a:cxn>
                <a:cxn ang="0">
                  <a:pos x="174" y="127"/>
                </a:cxn>
                <a:cxn ang="0">
                  <a:pos x="177" y="127"/>
                </a:cxn>
                <a:cxn ang="0">
                  <a:pos x="383" y="0"/>
                </a:cxn>
                <a:cxn ang="0">
                  <a:pos x="445" y="10"/>
                </a:cxn>
                <a:cxn ang="0">
                  <a:pos x="445" y="178"/>
                </a:cxn>
                <a:cxn ang="0">
                  <a:pos x="361" y="165"/>
                </a:cxn>
                <a:cxn ang="0">
                  <a:pos x="174" y="340"/>
                </a:cxn>
                <a:cxn ang="0">
                  <a:pos x="174" y="713"/>
                </a:cxn>
                <a:cxn ang="0">
                  <a:pos x="0" y="713"/>
                </a:cxn>
                <a:cxn ang="0">
                  <a:pos x="0" y="17"/>
                </a:cxn>
              </a:cxnLst>
              <a:rect l="0" t="0" r="r" b="b"/>
              <a:pathLst>
                <a:path w="445" h="713">
                  <a:moveTo>
                    <a:pt x="0" y="17"/>
                  </a:moveTo>
                  <a:cubicBezTo>
                    <a:pt x="174" y="17"/>
                    <a:pt x="174" y="17"/>
                    <a:pt x="174" y="17"/>
                  </a:cubicBezTo>
                  <a:cubicBezTo>
                    <a:pt x="174" y="127"/>
                    <a:pt x="174" y="127"/>
                    <a:pt x="174" y="127"/>
                  </a:cubicBezTo>
                  <a:cubicBezTo>
                    <a:pt x="177" y="127"/>
                    <a:pt x="177" y="127"/>
                    <a:pt x="177" y="127"/>
                  </a:cubicBezTo>
                  <a:cubicBezTo>
                    <a:pt x="215" y="48"/>
                    <a:pt x="292" y="0"/>
                    <a:pt x="383" y="0"/>
                  </a:cubicBezTo>
                  <a:cubicBezTo>
                    <a:pt x="405" y="0"/>
                    <a:pt x="425" y="4"/>
                    <a:pt x="445" y="10"/>
                  </a:cubicBezTo>
                  <a:cubicBezTo>
                    <a:pt x="445" y="178"/>
                    <a:pt x="445" y="178"/>
                    <a:pt x="445" y="178"/>
                  </a:cubicBezTo>
                  <a:cubicBezTo>
                    <a:pt x="416" y="171"/>
                    <a:pt x="389" y="165"/>
                    <a:pt x="361" y="165"/>
                  </a:cubicBezTo>
                  <a:cubicBezTo>
                    <a:pt x="198" y="165"/>
                    <a:pt x="174" y="303"/>
                    <a:pt x="174" y="340"/>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9" name="Freeform 24"/>
            <p:cNvSpPr>
              <a:spLocks noSelect="1"/>
            </p:cNvSpPr>
            <p:nvPr/>
          </p:nvSpPr>
          <p:spPr bwMode="black">
            <a:xfrm>
              <a:off x="2122488" y="515938"/>
              <a:ext cx="166688" cy="247650"/>
            </a:xfrm>
            <a:custGeom>
              <a:avLst/>
              <a:gdLst/>
              <a:ahLst/>
              <a:cxnLst>
                <a:cxn ang="0">
                  <a:pos x="585" y="991"/>
                </a:cxn>
                <a:cxn ang="0">
                  <a:pos x="582" y="991"/>
                </a:cxn>
                <a:cxn ang="0">
                  <a:pos x="343" y="1113"/>
                </a:cxn>
                <a:cxn ang="0">
                  <a:pos x="0" y="748"/>
                </a:cxn>
                <a:cxn ang="0">
                  <a:pos x="336" y="383"/>
                </a:cxn>
                <a:cxn ang="0">
                  <a:pos x="572" y="489"/>
                </a:cxn>
                <a:cxn ang="0">
                  <a:pos x="576" y="489"/>
                </a:cxn>
                <a:cxn ang="0">
                  <a:pos x="576" y="0"/>
                </a:cxn>
                <a:cxn ang="0">
                  <a:pos x="750" y="0"/>
                </a:cxn>
                <a:cxn ang="0">
                  <a:pos x="750" y="1096"/>
                </a:cxn>
                <a:cxn ang="0">
                  <a:pos x="585" y="1096"/>
                </a:cxn>
                <a:cxn ang="0">
                  <a:pos x="585" y="991"/>
                </a:cxn>
                <a:cxn ang="0">
                  <a:pos x="378" y="956"/>
                </a:cxn>
                <a:cxn ang="0">
                  <a:pos x="582" y="748"/>
                </a:cxn>
                <a:cxn ang="0">
                  <a:pos x="378" y="539"/>
                </a:cxn>
                <a:cxn ang="0">
                  <a:pos x="174" y="748"/>
                </a:cxn>
                <a:cxn ang="0">
                  <a:pos x="378" y="956"/>
                </a:cxn>
              </a:cxnLst>
              <a:rect l="0" t="0" r="r" b="b"/>
              <a:pathLst>
                <a:path w="750" h="1113">
                  <a:moveTo>
                    <a:pt x="585" y="991"/>
                  </a:moveTo>
                  <a:cubicBezTo>
                    <a:pt x="582" y="991"/>
                    <a:pt x="582" y="991"/>
                    <a:pt x="582" y="991"/>
                  </a:cubicBezTo>
                  <a:cubicBezTo>
                    <a:pt x="531" y="1075"/>
                    <a:pt x="440" y="1113"/>
                    <a:pt x="343" y="1113"/>
                  </a:cubicBezTo>
                  <a:cubicBezTo>
                    <a:pt x="129" y="1113"/>
                    <a:pt x="0" y="954"/>
                    <a:pt x="0" y="748"/>
                  </a:cubicBezTo>
                  <a:cubicBezTo>
                    <a:pt x="0" y="542"/>
                    <a:pt x="137" y="383"/>
                    <a:pt x="336" y="383"/>
                  </a:cubicBezTo>
                  <a:cubicBezTo>
                    <a:pt x="466" y="383"/>
                    <a:pt x="536" y="444"/>
                    <a:pt x="572" y="489"/>
                  </a:cubicBezTo>
                  <a:cubicBezTo>
                    <a:pt x="576" y="489"/>
                    <a:pt x="576" y="489"/>
                    <a:pt x="576" y="489"/>
                  </a:cubicBezTo>
                  <a:cubicBezTo>
                    <a:pt x="576" y="0"/>
                    <a:pt x="576" y="0"/>
                    <a:pt x="576" y="0"/>
                  </a:cubicBezTo>
                  <a:cubicBezTo>
                    <a:pt x="750" y="0"/>
                    <a:pt x="750" y="0"/>
                    <a:pt x="750" y="0"/>
                  </a:cubicBezTo>
                  <a:cubicBezTo>
                    <a:pt x="750" y="1096"/>
                    <a:pt x="750" y="1096"/>
                    <a:pt x="750" y="1096"/>
                  </a:cubicBezTo>
                  <a:cubicBezTo>
                    <a:pt x="585" y="1096"/>
                    <a:pt x="585" y="1096"/>
                    <a:pt x="585" y="1096"/>
                  </a:cubicBezTo>
                  <a:lnTo>
                    <a:pt x="585" y="991"/>
                  </a:lnTo>
                  <a:close/>
                  <a:moveTo>
                    <a:pt x="378" y="956"/>
                  </a:moveTo>
                  <a:cubicBezTo>
                    <a:pt x="505" y="956"/>
                    <a:pt x="582" y="857"/>
                    <a:pt x="582" y="748"/>
                  </a:cubicBezTo>
                  <a:cubicBezTo>
                    <a:pt x="582" y="639"/>
                    <a:pt x="505" y="539"/>
                    <a:pt x="378" y="539"/>
                  </a:cubicBezTo>
                  <a:cubicBezTo>
                    <a:pt x="250" y="539"/>
                    <a:pt x="174" y="639"/>
                    <a:pt x="174" y="748"/>
                  </a:cubicBezTo>
                  <a:cubicBezTo>
                    <a:pt x="174" y="857"/>
                    <a:pt x="250" y="956"/>
                    <a:pt x="378" y="95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50" name="Freeform 25"/>
            <p:cNvSpPr>
              <a:spLocks noSelect="1"/>
            </p:cNvSpPr>
            <p:nvPr/>
          </p:nvSpPr>
          <p:spPr bwMode="black">
            <a:xfrm>
              <a:off x="2322513" y="600076"/>
              <a:ext cx="142875" cy="163513"/>
            </a:xfrm>
            <a:custGeom>
              <a:avLst/>
              <a:gdLst/>
              <a:ahLst/>
              <a:cxnLst>
                <a:cxn ang="0">
                  <a:pos x="481" y="617"/>
                </a:cxn>
                <a:cxn ang="0">
                  <a:pos x="477" y="617"/>
                </a:cxn>
                <a:cxn ang="0">
                  <a:pos x="254" y="730"/>
                </a:cxn>
                <a:cxn ang="0">
                  <a:pos x="0" y="521"/>
                </a:cxn>
                <a:cxn ang="0">
                  <a:pos x="437" y="279"/>
                </a:cxn>
                <a:cxn ang="0">
                  <a:pos x="481" y="279"/>
                </a:cxn>
                <a:cxn ang="0">
                  <a:pos x="481" y="261"/>
                </a:cxn>
                <a:cxn ang="0">
                  <a:pos x="322" y="130"/>
                </a:cxn>
                <a:cxn ang="0">
                  <a:pos x="136" y="203"/>
                </a:cxn>
                <a:cxn ang="0">
                  <a:pos x="45" y="111"/>
                </a:cxn>
                <a:cxn ang="0">
                  <a:pos x="340" y="0"/>
                </a:cxn>
                <a:cxn ang="0">
                  <a:pos x="637" y="313"/>
                </a:cxn>
                <a:cxn ang="0">
                  <a:pos x="637" y="713"/>
                </a:cxn>
                <a:cxn ang="0">
                  <a:pos x="481" y="713"/>
                </a:cxn>
                <a:cxn ang="0">
                  <a:pos x="481" y="617"/>
                </a:cxn>
                <a:cxn ang="0">
                  <a:pos x="471" y="401"/>
                </a:cxn>
                <a:cxn ang="0">
                  <a:pos x="435" y="401"/>
                </a:cxn>
                <a:cxn ang="0">
                  <a:pos x="174" y="508"/>
                </a:cxn>
                <a:cxn ang="0">
                  <a:pos x="295" y="600"/>
                </a:cxn>
                <a:cxn ang="0">
                  <a:pos x="471" y="440"/>
                </a:cxn>
                <a:cxn ang="0">
                  <a:pos x="471" y="401"/>
                </a:cxn>
              </a:cxnLst>
              <a:rect l="0" t="0" r="r" b="b"/>
              <a:pathLst>
                <a:path w="637" h="730">
                  <a:moveTo>
                    <a:pt x="481" y="617"/>
                  </a:moveTo>
                  <a:cubicBezTo>
                    <a:pt x="477" y="617"/>
                    <a:pt x="477" y="617"/>
                    <a:pt x="477" y="617"/>
                  </a:cubicBezTo>
                  <a:cubicBezTo>
                    <a:pt x="427" y="695"/>
                    <a:pt x="346" y="730"/>
                    <a:pt x="254" y="730"/>
                  </a:cubicBezTo>
                  <a:cubicBezTo>
                    <a:pt x="125" y="730"/>
                    <a:pt x="0" y="659"/>
                    <a:pt x="0" y="521"/>
                  </a:cubicBezTo>
                  <a:cubicBezTo>
                    <a:pt x="0" y="295"/>
                    <a:pt x="264" y="279"/>
                    <a:pt x="437" y="279"/>
                  </a:cubicBezTo>
                  <a:cubicBezTo>
                    <a:pt x="481" y="279"/>
                    <a:pt x="481" y="279"/>
                    <a:pt x="481" y="279"/>
                  </a:cubicBezTo>
                  <a:cubicBezTo>
                    <a:pt x="481" y="261"/>
                    <a:pt x="481" y="261"/>
                    <a:pt x="481" y="261"/>
                  </a:cubicBezTo>
                  <a:cubicBezTo>
                    <a:pt x="481" y="175"/>
                    <a:pt x="414" y="130"/>
                    <a:pt x="322" y="130"/>
                  </a:cubicBezTo>
                  <a:cubicBezTo>
                    <a:pt x="249" y="130"/>
                    <a:pt x="182" y="159"/>
                    <a:pt x="136" y="203"/>
                  </a:cubicBezTo>
                  <a:cubicBezTo>
                    <a:pt x="45" y="111"/>
                    <a:pt x="45" y="111"/>
                    <a:pt x="45" y="111"/>
                  </a:cubicBezTo>
                  <a:cubicBezTo>
                    <a:pt x="122" y="33"/>
                    <a:pt x="230" y="0"/>
                    <a:pt x="340" y="0"/>
                  </a:cubicBezTo>
                  <a:cubicBezTo>
                    <a:pt x="637" y="0"/>
                    <a:pt x="637" y="214"/>
                    <a:pt x="637" y="313"/>
                  </a:cubicBezTo>
                  <a:cubicBezTo>
                    <a:pt x="637" y="713"/>
                    <a:pt x="637" y="713"/>
                    <a:pt x="637" y="713"/>
                  </a:cubicBezTo>
                  <a:cubicBezTo>
                    <a:pt x="481" y="713"/>
                    <a:pt x="481" y="713"/>
                    <a:pt x="481" y="713"/>
                  </a:cubicBezTo>
                  <a:lnTo>
                    <a:pt x="481" y="617"/>
                  </a:lnTo>
                  <a:close/>
                  <a:moveTo>
                    <a:pt x="471" y="401"/>
                  </a:moveTo>
                  <a:cubicBezTo>
                    <a:pt x="435" y="401"/>
                    <a:pt x="435" y="401"/>
                    <a:pt x="435" y="401"/>
                  </a:cubicBezTo>
                  <a:cubicBezTo>
                    <a:pt x="339" y="401"/>
                    <a:pt x="174" y="408"/>
                    <a:pt x="174" y="508"/>
                  </a:cubicBezTo>
                  <a:cubicBezTo>
                    <a:pt x="174" y="572"/>
                    <a:pt x="239" y="600"/>
                    <a:pt x="295" y="600"/>
                  </a:cubicBezTo>
                  <a:cubicBezTo>
                    <a:pt x="414" y="600"/>
                    <a:pt x="471" y="537"/>
                    <a:pt x="471" y="440"/>
                  </a:cubicBezTo>
                  <a:lnTo>
                    <a:pt x="471" y="40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51" name="Freeform 26"/>
            <p:cNvSpPr>
              <a:spLocks noSelect="1"/>
            </p:cNvSpPr>
            <p:nvPr/>
          </p:nvSpPr>
          <p:spPr bwMode="black">
            <a:xfrm>
              <a:off x="2505075" y="600076"/>
              <a:ext cx="241300" cy="160338"/>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8"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6"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gr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oto (klein)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bwMode="gray">
          <a:xfrm>
            <a:off x="5783912" y="2053441"/>
            <a:ext cx="5952000" cy="4428000"/>
          </a:xfrm>
        </p:spPr>
        <p:txBody>
          <a:bodyPr/>
          <a:lstStyle/>
          <a:p>
            <a:pPr lvl="0"/>
            <a:r>
              <a:rPr lang="nl-NL" noProof="1" smtClean="0"/>
              <a:t>Klik om de modelstijlen te bewerken</a:t>
            </a:r>
          </a:p>
          <a:p>
            <a:pPr lvl="1"/>
            <a:r>
              <a:rPr lang="nl-NL" noProof="1" smtClean="0"/>
              <a:t>Tweede niveau</a:t>
            </a:r>
          </a:p>
          <a:p>
            <a:pPr lvl="2"/>
            <a:r>
              <a:rPr lang="nl-NL" noProof="1" smtClean="0"/>
              <a:t>Derde niveau</a:t>
            </a:r>
          </a:p>
          <a:p>
            <a:pPr lvl="3"/>
            <a:r>
              <a:rPr lang="nl-NL" noProof="1" smtClean="0"/>
              <a:t>Vierde niveau</a:t>
            </a:r>
          </a:p>
          <a:p>
            <a:pPr lvl="4"/>
            <a:r>
              <a:rPr lang="nl-NL" noProof="1" smtClean="0"/>
              <a:t>Vijfde niveau</a:t>
            </a:r>
            <a:endParaRPr lang="nl-NL" noProof="1"/>
          </a:p>
        </p:txBody>
      </p:sp>
      <p:sp>
        <p:nvSpPr>
          <p:cNvPr id="6" name="Tijdelijke aanduiding voor afbeelding 5"/>
          <p:cNvSpPr>
            <a:spLocks noGrp="1" noSelect="1"/>
          </p:cNvSpPr>
          <p:nvPr>
            <p:ph type="pic" sz="quarter" idx="10" hasCustomPrompt="1"/>
          </p:nvPr>
        </p:nvSpPr>
        <p:spPr bwMode="gray">
          <a:xfrm>
            <a:off x="1094400" y="2124000"/>
            <a:ext cx="4358400" cy="4248000"/>
          </a:xfrm>
        </p:spPr>
        <p:txBody>
          <a:bodyPr/>
          <a:lstStyle>
            <a:lvl1pPr marL="0" indent="0">
              <a:buNone/>
              <a:defRPr b="0" baseline="0"/>
            </a:lvl1pPr>
          </a:lstStyle>
          <a:p>
            <a:r>
              <a:rPr lang="nl-NL" dirty="0" smtClean="0"/>
              <a:t>Afbeelding formaat: 367 x 476 pixels.</a:t>
            </a:r>
            <a:endParaRPr lang="nl-NL" dirty="0"/>
          </a:p>
        </p:txBody>
      </p:sp>
      <p:sp>
        <p:nvSpPr>
          <p:cNvPr id="2" name="Tijdelijke aanduiding voor datum 1"/>
          <p:cNvSpPr>
            <a:spLocks noGrp="1" noSelect="1"/>
          </p:cNvSpPr>
          <p:nvPr>
            <p:ph type="dt" sz="half" idx="11"/>
          </p:nvPr>
        </p:nvSpPr>
        <p:spPr bwMode="gray"/>
        <p:txBody>
          <a:bodyPr/>
          <a:lstStyle/>
          <a:p>
            <a:fld id="{FCBAE101-7B56-4F70-B433-BCD6A308CBE8}" type="datetime1">
              <a:rPr lang="nl-NL" smtClean="0"/>
              <a:t>10-8-2017</a:t>
            </a:fld>
            <a:endParaRPr lang="nl-NL" dirty="0"/>
          </a:p>
        </p:txBody>
      </p:sp>
      <p:sp>
        <p:nvSpPr>
          <p:cNvPr id="4" name="Tijdelijke aanduiding voor voettekst 3"/>
          <p:cNvSpPr>
            <a:spLocks noGrp="1" noSelect="1"/>
          </p:cNvSpPr>
          <p:nvPr>
            <p:ph type="ftr" sz="quarter" idx="12"/>
          </p:nvPr>
        </p:nvSpPr>
        <p:spPr bwMode="gray"/>
        <p:txBody>
          <a:bodyPr/>
          <a:lstStyle/>
          <a:p>
            <a:r>
              <a:rPr lang="nl-NL" dirty="0" smtClean="0"/>
              <a:t>Via Invoegen | Koptekst en voettekst kunt u de tekst wijzigen</a:t>
            </a:r>
            <a:endParaRPr lang="nl-NL" dirty="0"/>
          </a:p>
        </p:txBody>
      </p:sp>
      <p:sp>
        <p:nvSpPr>
          <p:cNvPr id="5" name="Tijdelijke aanduiding voor dianummer 4"/>
          <p:cNvSpPr>
            <a:spLocks noGrp="1" noSelect="1"/>
          </p:cNvSpPr>
          <p:nvPr>
            <p:ph type="sldNum" sz="quarter" idx="13"/>
          </p:nvPr>
        </p:nvSpPr>
        <p:spPr bwMode="gray"/>
        <p:txBody>
          <a:bodyPr/>
          <a:lstStyle/>
          <a:p>
            <a:r>
              <a:rPr lang="nl-NL" dirty="0" smtClean="0"/>
              <a:t>| </a:t>
            </a:r>
            <a:fld id="{5A73F218-DCB0-4894-9B51-05C25669D534}" type="slidenum">
              <a:rPr lang="nl-NL" smtClean="0"/>
              <a:pPr/>
              <a:t>‹nr.›</a:t>
            </a:fld>
            <a:endParaRPr lang="nl-NL"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to (breed)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bwMode="gray">
          <a:xfrm>
            <a:off x="8919868" y="2053441"/>
            <a:ext cx="2784000" cy="4176000"/>
          </a:xfrm>
        </p:spPr>
        <p:txBody>
          <a:bodyPr/>
          <a:lstStyle/>
          <a:p>
            <a:pPr lvl="0"/>
            <a:r>
              <a:rPr lang="nl-NL" noProof="1" smtClean="0"/>
              <a:t>Klik om de modelstijlen te bewerken</a:t>
            </a:r>
          </a:p>
          <a:p>
            <a:pPr lvl="1"/>
            <a:r>
              <a:rPr lang="nl-NL" noProof="1" smtClean="0"/>
              <a:t>Tweede niveau</a:t>
            </a:r>
          </a:p>
          <a:p>
            <a:pPr lvl="2"/>
            <a:r>
              <a:rPr lang="nl-NL" noProof="1" smtClean="0"/>
              <a:t>Derde niveau</a:t>
            </a:r>
          </a:p>
          <a:p>
            <a:pPr lvl="3"/>
            <a:r>
              <a:rPr lang="nl-NL" noProof="1" smtClean="0"/>
              <a:t>Vierde niveau</a:t>
            </a:r>
          </a:p>
          <a:p>
            <a:pPr lvl="4"/>
            <a:r>
              <a:rPr lang="nl-NL" noProof="1" smtClean="0"/>
              <a:t>Vijfde niveau</a:t>
            </a:r>
            <a:endParaRPr lang="nl-NL" noProof="1"/>
          </a:p>
        </p:txBody>
      </p:sp>
      <p:sp>
        <p:nvSpPr>
          <p:cNvPr id="6" name="Tijdelijke aanduiding voor afbeelding 5"/>
          <p:cNvSpPr>
            <a:spLocks noGrp="1" noSelect="1"/>
          </p:cNvSpPr>
          <p:nvPr>
            <p:ph type="pic" sz="quarter" idx="10" hasCustomPrompt="1"/>
          </p:nvPr>
        </p:nvSpPr>
        <p:spPr bwMode="gray">
          <a:xfrm>
            <a:off x="1022400" y="2124000"/>
            <a:ext cx="7627200" cy="3812400"/>
          </a:xfrm>
        </p:spPr>
        <p:txBody>
          <a:bodyPr/>
          <a:lstStyle>
            <a:lvl1pPr marL="0" indent="0">
              <a:buNone/>
              <a:defRPr b="0" baseline="0"/>
            </a:lvl1pPr>
          </a:lstStyle>
          <a:p>
            <a:r>
              <a:rPr lang="nl-NL" dirty="0" smtClean="0"/>
              <a:t>Afbeelding formaat: 641 x 427 pixels.</a:t>
            </a:r>
            <a:endParaRPr lang="nl-NL" dirty="0"/>
          </a:p>
        </p:txBody>
      </p:sp>
      <p:sp>
        <p:nvSpPr>
          <p:cNvPr id="2" name="Tijdelijke aanduiding voor datum 1"/>
          <p:cNvSpPr>
            <a:spLocks noGrp="1" noSelect="1"/>
          </p:cNvSpPr>
          <p:nvPr>
            <p:ph type="dt" sz="half" idx="11"/>
          </p:nvPr>
        </p:nvSpPr>
        <p:spPr bwMode="gray"/>
        <p:txBody>
          <a:bodyPr/>
          <a:lstStyle/>
          <a:p>
            <a:fld id="{FE38F4F4-8539-4950-8887-781FE15DA1C9}" type="datetime1">
              <a:rPr lang="nl-NL" smtClean="0"/>
              <a:t>10-8-2017</a:t>
            </a:fld>
            <a:endParaRPr lang="nl-NL" dirty="0"/>
          </a:p>
        </p:txBody>
      </p:sp>
      <p:sp>
        <p:nvSpPr>
          <p:cNvPr id="4" name="Tijdelijke aanduiding voor voettekst 3"/>
          <p:cNvSpPr>
            <a:spLocks noGrp="1" noSelect="1"/>
          </p:cNvSpPr>
          <p:nvPr>
            <p:ph type="ftr" sz="quarter" idx="12"/>
          </p:nvPr>
        </p:nvSpPr>
        <p:spPr bwMode="gray"/>
        <p:txBody>
          <a:bodyPr/>
          <a:lstStyle/>
          <a:p>
            <a:r>
              <a:rPr lang="nl-NL" dirty="0" smtClean="0"/>
              <a:t>Via Invoegen | Koptekst en voettekst kunt u de tekst wijzigen</a:t>
            </a:r>
            <a:endParaRPr lang="nl-NL" dirty="0"/>
          </a:p>
        </p:txBody>
      </p:sp>
      <p:sp>
        <p:nvSpPr>
          <p:cNvPr id="5" name="Tijdelijke aanduiding voor dianummer 4"/>
          <p:cNvSpPr>
            <a:spLocks noGrp="1" noSelect="1"/>
          </p:cNvSpPr>
          <p:nvPr>
            <p:ph type="sldNum" sz="quarter" idx="13"/>
          </p:nvPr>
        </p:nvSpPr>
        <p:spPr bwMode="gray"/>
        <p:txBody>
          <a:bodyPr/>
          <a:lstStyle/>
          <a:p>
            <a:r>
              <a:rPr lang="nl-NL" dirty="0" smtClean="0"/>
              <a:t>| </a:t>
            </a:r>
            <a:fld id="{5A73F218-DCB0-4894-9B51-05C25669D534}" type="slidenum">
              <a:rPr lang="nl-NL" smtClean="0"/>
              <a:pPr/>
              <a:t>‹nr.›</a:t>
            </a:fld>
            <a:endParaRPr lang="nl-NL"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oto (hoog) links, tekst rechts">
    <p:spTree>
      <p:nvGrpSpPr>
        <p:cNvPr id="1" name=""/>
        <p:cNvGrpSpPr/>
        <p:nvPr/>
      </p:nvGrpSpPr>
      <p:grpSpPr>
        <a:xfrm>
          <a:off x="0" y="0"/>
          <a:ext cx="0" cy="0"/>
          <a:chOff x="0" y="0"/>
          <a:chExt cx="0" cy="0"/>
        </a:xfrm>
      </p:grpSpPr>
      <p:sp>
        <p:nvSpPr>
          <p:cNvPr id="6" name="Tijdelijke aanduiding voor afbeelding 5"/>
          <p:cNvSpPr>
            <a:spLocks noGrp="1" noSelect="1"/>
          </p:cNvSpPr>
          <p:nvPr>
            <p:ph type="pic" sz="quarter" idx="10" hasCustomPrompt="1"/>
          </p:nvPr>
        </p:nvSpPr>
        <p:spPr bwMode="gray">
          <a:xfrm>
            <a:off x="1056000" y="0"/>
            <a:ext cx="6600000" cy="6858000"/>
          </a:xfrm>
        </p:spPr>
        <p:txBody>
          <a:bodyPr/>
          <a:lstStyle>
            <a:lvl1pPr marL="0" indent="0">
              <a:buNone/>
              <a:defRPr b="0" baseline="0"/>
            </a:lvl1pPr>
          </a:lstStyle>
          <a:p>
            <a:r>
              <a:rPr lang="nl-NL" dirty="0" smtClean="0"/>
              <a:t>Afbeelding formaat: 367 x 476 pixels.</a:t>
            </a:r>
            <a:endParaRPr lang="nl-NL" dirty="0"/>
          </a:p>
        </p:txBody>
      </p:sp>
      <p:sp>
        <p:nvSpPr>
          <p:cNvPr id="3" name="Tijdelijke aanduiding voor inhoud 2"/>
          <p:cNvSpPr>
            <a:spLocks noGrp="1" noSelect="1"/>
          </p:cNvSpPr>
          <p:nvPr>
            <p:ph idx="1"/>
          </p:nvPr>
        </p:nvSpPr>
        <p:spPr bwMode="gray">
          <a:xfrm>
            <a:off x="8054356" y="2053441"/>
            <a:ext cx="3648000" cy="4428000"/>
          </a:xfrm>
        </p:spPr>
        <p:txBody>
          <a:bodyPr/>
          <a:lstStyle/>
          <a:p>
            <a:pPr lvl="0"/>
            <a:r>
              <a:rPr lang="nl-NL" noProof="1" smtClean="0"/>
              <a:t>Klik om de modelstijlen te bewerken</a:t>
            </a:r>
          </a:p>
          <a:p>
            <a:pPr lvl="1"/>
            <a:r>
              <a:rPr lang="nl-NL" noProof="1" smtClean="0"/>
              <a:t>Tweede niveau</a:t>
            </a:r>
          </a:p>
          <a:p>
            <a:pPr lvl="2"/>
            <a:r>
              <a:rPr lang="nl-NL" noProof="1" smtClean="0"/>
              <a:t>Derde niveau</a:t>
            </a:r>
          </a:p>
          <a:p>
            <a:pPr lvl="3"/>
            <a:r>
              <a:rPr lang="nl-NL" noProof="1" smtClean="0"/>
              <a:t>Vierde niveau</a:t>
            </a:r>
          </a:p>
          <a:p>
            <a:pPr lvl="4"/>
            <a:r>
              <a:rPr lang="nl-NL" noProof="1" smtClean="0"/>
              <a:t>Vijfde niveau</a:t>
            </a:r>
            <a:endParaRPr lang="nl-NL" noProof="1"/>
          </a:p>
        </p:txBody>
      </p:sp>
      <p:sp>
        <p:nvSpPr>
          <p:cNvPr id="2" name="Tijdelijke aanduiding voor datum 1"/>
          <p:cNvSpPr>
            <a:spLocks noGrp="1" noSelect="1"/>
          </p:cNvSpPr>
          <p:nvPr>
            <p:ph type="dt" sz="half" idx="11"/>
          </p:nvPr>
        </p:nvSpPr>
        <p:spPr bwMode="gray"/>
        <p:txBody>
          <a:bodyPr/>
          <a:lstStyle/>
          <a:p>
            <a:fld id="{89DEDE49-9D2D-42AE-A648-4B38FBF7B534}" type="datetime1">
              <a:rPr lang="nl-NL" smtClean="0"/>
              <a:t>10-8-2017</a:t>
            </a:fld>
            <a:endParaRPr lang="nl-NL" dirty="0"/>
          </a:p>
        </p:txBody>
      </p:sp>
      <p:sp>
        <p:nvSpPr>
          <p:cNvPr id="4" name="Tijdelijke aanduiding voor voettekst 3"/>
          <p:cNvSpPr>
            <a:spLocks noGrp="1" noSelect="1"/>
          </p:cNvSpPr>
          <p:nvPr>
            <p:ph type="ftr" sz="quarter" idx="12"/>
          </p:nvPr>
        </p:nvSpPr>
        <p:spPr bwMode="gray"/>
        <p:txBody>
          <a:bodyPr/>
          <a:lstStyle/>
          <a:p>
            <a:r>
              <a:rPr lang="nl-NL" dirty="0" smtClean="0"/>
              <a:t>Via Invoegen | Koptekst en voettekst kunt u de tekst wijzigen</a:t>
            </a:r>
            <a:endParaRPr lang="nl-NL" dirty="0"/>
          </a:p>
        </p:txBody>
      </p:sp>
      <p:sp>
        <p:nvSpPr>
          <p:cNvPr id="5" name="Tijdelijke aanduiding voor dianummer 4"/>
          <p:cNvSpPr>
            <a:spLocks noGrp="1" noSelect="1"/>
          </p:cNvSpPr>
          <p:nvPr>
            <p:ph type="sldNum" sz="quarter" idx="13"/>
          </p:nvPr>
        </p:nvSpPr>
        <p:spPr bwMode="gray"/>
        <p:txBody>
          <a:bodyPr/>
          <a:lstStyle/>
          <a:p>
            <a:r>
              <a:rPr lang="nl-NL" dirty="0" smtClean="0"/>
              <a:t>| </a:t>
            </a:r>
            <a:fld id="{5A73F218-DCB0-4894-9B51-05C25669D534}" type="slidenum">
              <a:rPr lang="nl-NL" smtClean="0"/>
              <a:pPr/>
              <a:t>‹nr.›</a:t>
            </a:fld>
            <a:endParaRPr lang="nl-NL"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en 2 kaders">
    <p:spTree>
      <p:nvGrpSpPr>
        <p:cNvPr id="1" name=""/>
        <p:cNvGrpSpPr/>
        <p:nvPr/>
      </p:nvGrpSpPr>
      <p:grpSpPr>
        <a:xfrm>
          <a:off x="0" y="0"/>
          <a:ext cx="0" cy="0"/>
          <a:chOff x="0" y="0"/>
          <a:chExt cx="0" cy="0"/>
        </a:xfrm>
      </p:grpSpPr>
      <p:sp>
        <p:nvSpPr>
          <p:cNvPr id="9" name="Tijdelijke aanduiding voor inhoud 8"/>
          <p:cNvSpPr>
            <a:spLocks noGrp="1" noSelect="1"/>
          </p:cNvSpPr>
          <p:nvPr>
            <p:ph sz="quarter" idx="13"/>
          </p:nvPr>
        </p:nvSpPr>
        <p:spPr bwMode="gray">
          <a:xfrm>
            <a:off x="6634628" y="3366000"/>
            <a:ext cx="5088000" cy="2786400"/>
          </a:xfrm>
        </p:spPr>
        <p:txBody>
          <a:bodyPr/>
          <a:lstStyle/>
          <a:p>
            <a:pPr lvl="0"/>
            <a:r>
              <a:rPr lang="nl-NL" noProof="1" smtClean="0"/>
              <a:t>Klik om de modelstijlen te bewerken</a:t>
            </a:r>
          </a:p>
          <a:p>
            <a:pPr lvl="1"/>
            <a:r>
              <a:rPr lang="nl-NL" noProof="1" smtClean="0"/>
              <a:t>Tweede niveau</a:t>
            </a:r>
          </a:p>
          <a:p>
            <a:pPr lvl="2"/>
            <a:r>
              <a:rPr lang="nl-NL" noProof="1" smtClean="0"/>
              <a:t>Derde niveau</a:t>
            </a:r>
          </a:p>
          <a:p>
            <a:pPr lvl="3"/>
            <a:r>
              <a:rPr lang="nl-NL" noProof="1" smtClean="0"/>
              <a:t>Vierde niveau</a:t>
            </a:r>
          </a:p>
          <a:p>
            <a:pPr lvl="4"/>
            <a:r>
              <a:rPr lang="nl-NL" noProof="1" smtClean="0"/>
              <a:t>Vijfde niveau</a:t>
            </a:r>
            <a:endParaRPr lang="nl-NL" noProof="1"/>
          </a:p>
        </p:txBody>
      </p:sp>
      <p:sp>
        <p:nvSpPr>
          <p:cNvPr id="11" name="Tijdelijke aanduiding voor inhoud 10"/>
          <p:cNvSpPr>
            <a:spLocks noGrp="1" noSelect="1"/>
          </p:cNvSpPr>
          <p:nvPr>
            <p:ph sz="quarter" idx="14"/>
          </p:nvPr>
        </p:nvSpPr>
        <p:spPr bwMode="gray">
          <a:xfrm>
            <a:off x="1042628" y="3366000"/>
            <a:ext cx="5088000" cy="2786400"/>
          </a:xfrm>
        </p:spPr>
        <p:txBody>
          <a:bodyPr/>
          <a:lstStyle/>
          <a:p>
            <a:pPr lvl="0"/>
            <a:r>
              <a:rPr lang="nl-NL" noProof="1" smtClean="0"/>
              <a:t>Klik om de modelstijlen te bewerken</a:t>
            </a:r>
          </a:p>
          <a:p>
            <a:pPr lvl="1"/>
            <a:r>
              <a:rPr lang="nl-NL" noProof="1" smtClean="0"/>
              <a:t>Tweede niveau</a:t>
            </a:r>
          </a:p>
          <a:p>
            <a:pPr lvl="2"/>
            <a:r>
              <a:rPr lang="nl-NL" noProof="1" smtClean="0"/>
              <a:t>Derde niveau</a:t>
            </a:r>
          </a:p>
          <a:p>
            <a:pPr lvl="3"/>
            <a:r>
              <a:rPr lang="nl-NL" noProof="1" smtClean="0"/>
              <a:t>Vierde niveau</a:t>
            </a:r>
          </a:p>
          <a:p>
            <a:pPr lvl="4"/>
            <a:r>
              <a:rPr lang="nl-NL" noProof="1" smtClean="0"/>
              <a:t>Vijfde niveau</a:t>
            </a:r>
            <a:endParaRPr lang="nl-NL" noProof="1"/>
          </a:p>
        </p:txBody>
      </p:sp>
      <p:sp>
        <p:nvSpPr>
          <p:cNvPr id="2" name="Tijdelijke aanduiding voor datum 1"/>
          <p:cNvSpPr>
            <a:spLocks noGrp="1" noSelect="1"/>
          </p:cNvSpPr>
          <p:nvPr>
            <p:ph type="dt" sz="half" idx="15"/>
          </p:nvPr>
        </p:nvSpPr>
        <p:spPr bwMode="gray"/>
        <p:txBody>
          <a:bodyPr/>
          <a:lstStyle/>
          <a:p>
            <a:fld id="{2D1277E9-F704-4CFD-B73A-443B538B0297}" type="datetime1">
              <a:rPr lang="nl-NL" smtClean="0"/>
              <a:t>10-8-2017</a:t>
            </a:fld>
            <a:endParaRPr lang="nl-NL" dirty="0"/>
          </a:p>
        </p:txBody>
      </p:sp>
      <p:sp>
        <p:nvSpPr>
          <p:cNvPr id="3" name="Tijdelijke aanduiding voor voettekst 2"/>
          <p:cNvSpPr>
            <a:spLocks noGrp="1" noSelect="1"/>
          </p:cNvSpPr>
          <p:nvPr>
            <p:ph type="ftr" sz="quarter" idx="16"/>
          </p:nvPr>
        </p:nvSpPr>
        <p:spPr bwMode="gray"/>
        <p:txBody>
          <a:bodyPr/>
          <a:lstStyle/>
          <a:p>
            <a:r>
              <a:rPr lang="nl-NL" dirty="0" smtClean="0"/>
              <a:t>Via Invoegen | Koptekst en voettekst kunt u de tekst wijzigen</a:t>
            </a:r>
            <a:endParaRPr lang="nl-NL" dirty="0"/>
          </a:p>
        </p:txBody>
      </p:sp>
      <p:sp>
        <p:nvSpPr>
          <p:cNvPr id="4" name="Tijdelijke aanduiding voor dianummer 3"/>
          <p:cNvSpPr>
            <a:spLocks noGrp="1" noSelect="1"/>
          </p:cNvSpPr>
          <p:nvPr>
            <p:ph type="sldNum" sz="quarter" idx="17"/>
          </p:nvPr>
        </p:nvSpPr>
        <p:spPr bwMode="gray"/>
        <p:txBody>
          <a:bodyPr/>
          <a:lstStyle/>
          <a:p>
            <a:r>
              <a:rPr lang="nl-NL" dirty="0" smtClean="0"/>
              <a:t>| </a:t>
            </a:r>
            <a:fld id="{5A73F218-DCB0-4894-9B51-05C25669D534}" type="slidenum">
              <a:rPr lang="nl-NL" smtClean="0"/>
              <a:pPr/>
              <a:t>‹nr.›</a:t>
            </a:fld>
            <a:endParaRPr lang="nl-NL" dirty="0"/>
          </a:p>
        </p:txBody>
      </p:sp>
      <p:sp>
        <p:nvSpPr>
          <p:cNvPr id="5" name="Title 4"/>
          <p:cNvSpPr>
            <a:spLocks noGrp="1" noSelect="1"/>
          </p:cNvSpPr>
          <p:nvPr>
            <p:ph type="title" hasCustomPrompt="1"/>
          </p:nvPr>
        </p:nvSpPr>
        <p:spPr bwMode="gray">
          <a:xfrm>
            <a:off x="1042628" y="1998333"/>
            <a:ext cx="10680000" cy="1143000"/>
          </a:xfrm>
        </p:spPr>
        <p:txBody>
          <a:bodyPr/>
          <a:lstStyle>
            <a:lvl1pPr>
              <a:defRPr/>
            </a:lvl1pPr>
          </a:lstStyle>
          <a:p>
            <a:r>
              <a:rPr lang="nl-NL" dirty="0" smtClean="0"/>
              <a:t>Titel</a:t>
            </a:r>
            <a:endParaRPr lang="nl-NL" dirty="0"/>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Fotodia">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2" name="Afgeronde rechthoek 31"/>
          <p:cNvSpPr>
            <a:spLocks noSelect="1"/>
          </p:cNvSpPr>
          <p:nvPr userDrawn="1"/>
        </p:nvSpPr>
        <p:spPr bwMode="gray">
          <a:xfrm>
            <a:off x="-2308591" y="98556"/>
            <a:ext cx="2146029" cy="4770636"/>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1000" noProof="1" smtClean="0">
                <a:solidFill>
                  <a:schemeClr val="tx1"/>
                </a:solidFill>
              </a:rPr>
              <a:t>Deze dia  is zo gemaakt dat je zelf een afbeelding kan invoegen. </a:t>
            </a:r>
          </a:p>
          <a:p>
            <a:pPr algn="l"/>
            <a:endParaRPr lang="nl-NL" sz="1000" noProof="1" smtClean="0">
              <a:solidFill>
                <a:schemeClr val="tx1"/>
              </a:solidFill>
            </a:endParaRPr>
          </a:p>
          <a:p>
            <a:pPr algn="l"/>
            <a:r>
              <a:rPr lang="nl-NL" sz="1000" noProof="1" smtClean="0">
                <a:solidFill>
                  <a:schemeClr val="tx1"/>
                </a:solidFill>
              </a:rPr>
              <a:t>Klik met de rechtermuisknop in de achtergrond en kies Achtergrond opmaken. Klik op Opvulling met figuur of bitmappatroon en dan op Invoegen uit bestand. Kies de afbeelding en klik op Invoegen en Sluiten.</a:t>
            </a:r>
          </a:p>
          <a:p>
            <a:pPr algn="l"/>
            <a:endParaRPr lang="nl-NL" sz="1000" noProof="1" smtClean="0">
              <a:solidFill>
                <a:schemeClr val="tx1"/>
              </a:solidFill>
            </a:endParaRPr>
          </a:p>
          <a:p>
            <a:pPr algn="l"/>
            <a:r>
              <a:rPr lang="nl-NL" sz="1000" noProof="1" smtClean="0">
                <a:solidFill>
                  <a:schemeClr val="tx1"/>
                </a:solidFill>
              </a:rPr>
              <a:t>Klik niet op Overal toepassen omdat de afbeelding dan op alle dia’s komt. Met ctrl + z kan je dit ongedaan maken.</a:t>
            </a:r>
          </a:p>
          <a:p>
            <a:pPr algn="l"/>
            <a:endParaRPr lang="nl-NL" sz="1000" noProof="1" smtClean="0">
              <a:solidFill>
                <a:schemeClr val="tx1"/>
              </a:solidFill>
            </a:endParaRPr>
          </a:p>
          <a:p>
            <a:pPr algn="l"/>
            <a:r>
              <a:rPr lang="nl-NL" sz="1000" noProof="1" smtClean="0">
                <a:solidFill>
                  <a:schemeClr val="tx1"/>
                </a:solidFill>
              </a:rPr>
              <a:t>Voor het mooiste resultaat is de beeldverhouding 1024 x 768 pixels. Het beeld blijft dan scherp en vervormt niet.</a:t>
            </a:r>
          </a:p>
          <a:p>
            <a:pPr algn="l"/>
            <a:endParaRPr lang="nl-NL" sz="1000" noProof="1">
              <a:solidFill>
                <a:schemeClr val="tx1"/>
              </a:solidFill>
            </a:endParaRPr>
          </a:p>
        </p:txBody>
      </p:sp>
      <p:sp>
        <p:nvSpPr>
          <p:cNvPr id="30" name="Rechthoek 29"/>
          <p:cNvSpPr>
            <a:spLocks noSelect="1"/>
          </p:cNvSpPr>
          <p:nvPr userDrawn="1"/>
        </p:nvSpPr>
        <p:spPr bwMode="white">
          <a:xfrm>
            <a:off x="0" y="0"/>
            <a:ext cx="1051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dirty="0"/>
          </a:p>
        </p:txBody>
      </p:sp>
      <p:grpSp>
        <p:nvGrpSpPr>
          <p:cNvPr id="3" name="Groep 30"/>
          <p:cNvGrpSpPr>
            <a:grpSpLocks noSelect="1"/>
          </p:cNvGrpSpPr>
          <p:nvPr userDrawn="1"/>
        </p:nvGrpSpPr>
        <p:grpSpPr bwMode="black">
          <a:xfrm>
            <a:off x="243417" y="163513"/>
            <a:ext cx="567267" cy="1447800"/>
            <a:chOff x="182563" y="163513"/>
            <a:chExt cx="425450" cy="1447800"/>
          </a:xfrm>
          <a:solidFill>
            <a:srgbClr val="FF0000"/>
          </a:solidFill>
        </p:grpSpPr>
        <p:sp>
          <p:nvSpPr>
            <p:cNvPr id="33"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4"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5"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grpSp>
      <p:sp>
        <p:nvSpPr>
          <p:cNvPr id="4" name="Tijdelijke aanduiding voor datum 3"/>
          <p:cNvSpPr>
            <a:spLocks noGrp="1" noSelect="1"/>
          </p:cNvSpPr>
          <p:nvPr userDrawn="1">
            <p:ph type="dt" sz="half" idx="10"/>
          </p:nvPr>
        </p:nvSpPr>
        <p:spPr bwMode="gray"/>
        <p:txBody>
          <a:bodyPr/>
          <a:lstStyle/>
          <a:p>
            <a:fld id="{AB71B66F-B9F3-4AD6-A701-448160D8D8F1}" type="datetime1">
              <a:rPr lang="nl-NL" smtClean="0"/>
              <a:t>10-8-2017</a:t>
            </a:fld>
            <a:endParaRPr lang="nl-NL" dirty="0"/>
          </a:p>
        </p:txBody>
      </p:sp>
      <p:sp>
        <p:nvSpPr>
          <p:cNvPr id="5" name="Tijdelijke aanduiding voor voettekst 4"/>
          <p:cNvSpPr>
            <a:spLocks noGrp="1" noSelect="1"/>
          </p:cNvSpPr>
          <p:nvPr userDrawn="1">
            <p:ph type="ftr" sz="quarter" idx="11"/>
          </p:nvPr>
        </p:nvSpPr>
        <p:spPr bwMode="gray"/>
        <p:txBody>
          <a:bodyPr/>
          <a:lstStyle/>
          <a:p>
            <a:r>
              <a:rPr lang="nl-NL" dirty="0" smtClean="0"/>
              <a:t>Via Invoegen | Koptekst en voettekst kunt u de tekst wijzigen</a:t>
            </a:r>
            <a:endParaRPr lang="nl-NL" dirty="0"/>
          </a:p>
        </p:txBody>
      </p:sp>
      <p:sp>
        <p:nvSpPr>
          <p:cNvPr id="6" name="Tijdelijke aanduiding voor dianummer 5"/>
          <p:cNvSpPr>
            <a:spLocks noGrp="1" noSelect="1"/>
          </p:cNvSpPr>
          <p:nvPr userDrawn="1">
            <p:ph type="sldNum" sz="quarter" idx="12"/>
          </p:nvPr>
        </p:nvSpPr>
        <p:spPr bwMode="gray"/>
        <p:txBody>
          <a:bodyPr/>
          <a:lstStyle/>
          <a:p>
            <a:r>
              <a:rPr lang="nl-NL" dirty="0" smtClean="0"/>
              <a:t>| </a:t>
            </a:r>
            <a:fld id="{5A73F218-DCB0-4894-9B51-05C25669D534}" type="slidenum">
              <a:rPr lang="nl-NL" smtClean="0"/>
              <a:pPr/>
              <a:t>‹nr.›</a:t>
            </a:fld>
            <a:endParaRPr lang="nl-NL"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grpSp>
        <p:nvGrpSpPr>
          <p:cNvPr id="12" name="Groep 11"/>
          <p:cNvGrpSpPr>
            <a:grpSpLocks noSelect="1"/>
          </p:cNvGrpSpPr>
          <p:nvPr/>
        </p:nvGrpSpPr>
        <p:grpSpPr bwMode="black">
          <a:xfrm>
            <a:off x="243417" y="163513"/>
            <a:ext cx="567267" cy="1447800"/>
            <a:chOff x="182563" y="163513"/>
            <a:chExt cx="425450" cy="1447800"/>
          </a:xfrm>
          <a:solidFill>
            <a:srgbClr val="FF0000"/>
          </a:solidFill>
        </p:grpSpPr>
        <p:sp>
          <p:nvSpPr>
            <p:cNvPr id="13"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4"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5"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grpSp>
      <p:sp>
        <p:nvSpPr>
          <p:cNvPr id="2" name="Tijdelijke aanduiding voor titel 1"/>
          <p:cNvSpPr>
            <a:spLocks noGrp="1" noSelect="1"/>
          </p:cNvSpPr>
          <p:nvPr>
            <p:ph type="title"/>
          </p:nvPr>
        </p:nvSpPr>
        <p:spPr bwMode="gray">
          <a:xfrm>
            <a:off x="1042628" y="1998333"/>
            <a:ext cx="10680000" cy="1143000"/>
          </a:xfrm>
          <a:prstGeom prst="rect">
            <a:avLst/>
          </a:prstGeom>
        </p:spPr>
        <p:txBody>
          <a:bodyPr vert="horz" lIns="0" tIns="0" rIns="0" bIns="0" rtlCol="0" anchor="t">
            <a:noAutofit/>
          </a:bodyPr>
          <a:lstStyle/>
          <a:p>
            <a:r>
              <a:rPr lang="nl-NL" noProof="1" smtClean="0"/>
              <a:t>Klik om de stijl te bewerken</a:t>
            </a:r>
            <a:endParaRPr lang="nl-NL" noProof="1"/>
          </a:p>
        </p:txBody>
      </p:sp>
      <p:sp>
        <p:nvSpPr>
          <p:cNvPr id="3" name="Tijdelijke aanduiding voor tekst 2"/>
          <p:cNvSpPr>
            <a:spLocks noGrp="1" noSelect="1"/>
          </p:cNvSpPr>
          <p:nvPr>
            <p:ph type="body" idx="1"/>
          </p:nvPr>
        </p:nvSpPr>
        <p:spPr bwMode="gray">
          <a:xfrm>
            <a:off x="1042084" y="3367564"/>
            <a:ext cx="10680000" cy="2787175"/>
          </a:xfrm>
          <a:prstGeom prst="rect">
            <a:avLst/>
          </a:prstGeom>
        </p:spPr>
        <p:txBody>
          <a:bodyPr vert="horz" lIns="0" tIns="0" rIns="0" bIns="0" rtlCol="0">
            <a:noAutofit/>
          </a:bodyPr>
          <a:lstStyle/>
          <a:p>
            <a:pPr lvl="0"/>
            <a:r>
              <a:rPr lang="nl-NL" noProof="1" smtClean="0"/>
              <a:t>Klik om de modelstijlen te bewerken</a:t>
            </a:r>
          </a:p>
          <a:p>
            <a:pPr lvl="1"/>
            <a:r>
              <a:rPr lang="nl-NL" noProof="1" smtClean="0"/>
              <a:t>Tweede niveau</a:t>
            </a:r>
          </a:p>
          <a:p>
            <a:pPr lvl="2"/>
            <a:r>
              <a:rPr lang="nl-NL" noProof="1" smtClean="0"/>
              <a:t>Derde niveau</a:t>
            </a:r>
          </a:p>
          <a:p>
            <a:pPr lvl="3"/>
            <a:r>
              <a:rPr lang="nl-NL" noProof="1" smtClean="0"/>
              <a:t>Vierde niveau</a:t>
            </a:r>
          </a:p>
          <a:p>
            <a:pPr lvl="4"/>
            <a:r>
              <a:rPr lang="nl-NL" noProof="1" smtClean="0"/>
              <a:t>Vijfde niveau</a:t>
            </a:r>
          </a:p>
          <a:p>
            <a:pPr lvl="5"/>
            <a:r>
              <a:rPr lang="nl-NL" noProof="1" smtClean="0"/>
              <a:t>Zesde niveau</a:t>
            </a:r>
          </a:p>
          <a:p>
            <a:pPr lvl="6"/>
            <a:r>
              <a:rPr lang="nl-NL" noProof="1" smtClean="0"/>
              <a:t>Zevende niveau</a:t>
            </a:r>
          </a:p>
          <a:p>
            <a:pPr lvl="7"/>
            <a:r>
              <a:rPr lang="nl-NL" noProof="1" smtClean="0"/>
              <a:t>Achtste niveau</a:t>
            </a:r>
          </a:p>
          <a:p>
            <a:pPr lvl="8"/>
            <a:r>
              <a:rPr lang="nl-NL" noProof="1" smtClean="0"/>
              <a:t>Negende niveau</a:t>
            </a:r>
            <a:endParaRPr lang="nl-NL" noProof="1"/>
          </a:p>
        </p:txBody>
      </p:sp>
      <p:grpSp>
        <p:nvGrpSpPr>
          <p:cNvPr id="20" name="Groep 19"/>
          <p:cNvGrpSpPr>
            <a:grpSpLocks noSelect="1"/>
          </p:cNvGrpSpPr>
          <p:nvPr/>
        </p:nvGrpSpPr>
        <p:grpSpPr bwMode="gray">
          <a:xfrm>
            <a:off x="12336832" y="-47626"/>
            <a:ext cx="2146029" cy="6948000"/>
            <a:chOff x="9252624" y="-47626"/>
            <a:chExt cx="1609522" cy="6948000"/>
          </a:xfrm>
        </p:grpSpPr>
        <p:sp>
          <p:nvSpPr>
            <p:cNvPr id="16" name="Afgeronde rechthoek 15"/>
            <p:cNvSpPr>
              <a:spLocks noSelect="1"/>
            </p:cNvSpPr>
            <p:nvPr userDrawn="1"/>
          </p:nvSpPr>
          <p:spPr bwMode="gray">
            <a:xfrm>
              <a:off x="9252624" y="-47626"/>
              <a:ext cx="1609522" cy="6948000"/>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900" noProof="1" smtClean="0">
                  <a:solidFill>
                    <a:schemeClr val="tx1"/>
                  </a:solidFill>
                </a:rPr>
                <a:t>Klik op het pijltje naast Nieuwe dia om een nieuwe dia aan te maken. Kies een van de indelingen.</a:t>
              </a:r>
            </a:p>
            <a:p>
              <a:pPr algn="l"/>
              <a:endParaRPr lang="nl-NL" sz="900" noProof="1" smtClean="0">
                <a:solidFill>
                  <a:schemeClr val="tx1"/>
                </a:solidFill>
              </a:endParaRPr>
            </a:p>
            <a:p>
              <a:pPr algn="l"/>
              <a:r>
                <a:rPr lang="nl-NL" sz="900" noProof="1" smtClean="0">
                  <a:solidFill>
                    <a:schemeClr val="tx1"/>
                  </a:solidFill>
                </a:rPr>
                <a:t>Klik op Indeling als de dia opnieuw moet worden aangepast aan de huidige indeling, of om een andere indeling toe te passen.</a:t>
              </a:r>
            </a:p>
            <a:p>
              <a:pPr algn="l"/>
              <a:endParaRPr lang="nl-NL" sz="900" noProof="1" smtClean="0">
                <a:solidFill>
                  <a:schemeClr val="tx1"/>
                </a:solidFill>
              </a:endParaRPr>
            </a:p>
            <a:p>
              <a:pPr algn="l"/>
              <a:r>
                <a:rPr lang="nl-NL" sz="900" noProof="1" smtClean="0">
                  <a:solidFill>
                    <a:schemeClr val="tx1"/>
                  </a:solidFill>
                </a:rPr>
                <a:t>De tekstvakken van de dia’s hebben allen 9 niveaus.</a:t>
              </a:r>
            </a:p>
            <a:p>
              <a:pPr algn="l"/>
              <a:r>
                <a:rPr lang="nl-NL" sz="900" noProof="1" smtClean="0">
                  <a:solidFill>
                    <a:schemeClr val="tx1"/>
                  </a:solidFill>
                </a:rPr>
                <a:t>Eerste, tweede en derde niveau hebben</a:t>
              </a:r>
              <a:r>
                <a:rPr lang="nl-NL" sz="900" baseline="0" noProof="1" smtClean="0">
                  <a:solidFill>
                    <a:schemeClr val="tx1"/>
                  </a:solidFill>
                </a:rPr>
                <a:t> een opsomming. Het vierde niveau is bold en geschikt voor een kopje.</a:t>
              </a:r>
            </a:p>
            <a:p>
              <a:pPr algn="l"/>
              <a:r>
                <a:rPr lang="nl-NL" sz="900" baseline="0" noProof="1" smtClean="0">
                  <a:solidFill>
                    <a:schemeClr val="tx1"/>
                  </a:solidFill>
                </a:rPr>
                <a:t>Het vijfde niveau is voor de basistekst. Zowel niveau  vier als vijf lijnen automatisch uit aan de linkerkantlijn.</a:t>
              </a:r>
            </a:p>
            <a:p>
              <a:pPr algn="l"/>
              <a:r>
                <a:rPr lang="nl-NL" sz="900" baseline="0" noProof="1" smtClean="0">
                  <a:solidFill>
                    <a:schemeClr val="tx1"/>
                  </a:solidFill>
                </a:rPr>
                <a:t>Het zesde, zevende en achtste niveau lijnen uit onder resp. eerste, tweede en derde opsomming.</a:t>
              </a:r>
            </a:p>
            <a:p>
              <a:pPr algn="l"/>
              <a:r>
                <a:rPr lang="nl-NL" sz="900" baseline="0" noProof="1" smtClean="0">
                  <a:solidFill>
                    <a:schemeClr val="tx1"/>
                  </a:solidFill>
                </a:rPr>
                <a:t>Het negende niveau is een kleiner lettertype dat uitlijnt aan de linkermarge. Deze is geschikt voor bijvoorbeeld een bijschrift.</a:t>
              </a:r>
            </a:p>
            <a:p>
              <a:pPr algn="l"/>
              <a:endParaRPr lang="nl-NL" sz="900" baseline="0" noProof="1" smtClean="0">
                <a:solidFill>
                  <a:schemeClr val="tx1"/>
                </a:solidFill>
              </a:endParaRPr>
            </a:p>
            <a:p>
              <a:pPr algn="l"/>
              <a:r>
                <a:rPr lang="nl-NL" sz="900" b="1" baseline="0" noProof="1" smtClean="0">
                  <a:solidFill>
                    <a:schemeClr val="tx1"/>
                  </a:solidFill>
                </a:rPr>
                <a:t>Let op:</a:t>
              </a:r>
              <a:r>
                <a:rPr lang="nl-NL" sz="900" b="0" baseline="0" noProof="1" smtClean="0">
                  <a:solidFill>
                    <a:schemeClr val="tx1"/>
                  </a:solidFill>
                </a:rPr>
                <a:t>  Let op: wissel van stijl met de knoppen              voor lijstniveau verhogen of verlagen, of in MS Office met verkorte toetscombinatie Alt+Shift+← of Alt+Shift+→</a:t>
              </a:r>
            </a:p>
            <a:p>
              <a:pPr algn="l"/>
              <a:endParaRPr lang="nl-NL" sz="900" b="0" baseline="0" noProof="1" smtClean="0">
                <a:solidFill>
                  <a:schemeClr val="tx1"/>
                </a:solidFill>
              </a:endParaRPr>
            </a:p>
            <a:p>
              <a:pPr algn="l"/>
              <a:endParaRPr lang="nl-NL" sz="900" b="0" baseline="0" noProof="1" smtClean="0">
                <a:solidFill>
                  <a:schemeClr val="tx1"/>
                </a:solidFill>
              </a:endParaRPr>
            </a:p>
            <a:p>
              <a:pPr algn="l"/>
              <a:r>
                <a:rPr lang="nl-NL" sz="900" b="0" baseline="0" noProof="1" smtClean="0">
                  <a:solidFill>
                    <a:schemeClr val="tx1"/>
                  </a:solidFill>
                </a:rPr>
                <a:t>Gebruik dus niet de standaard opsomming- knoppen van MS Office om de stijl te veranderen!</a:t>
              </a:r>
              <a:endParaRPr lang="nl-NL" sz="900" b="1" noProof="1">
                <a:solidFill>
                  <a:schemeClr val="tx1"/>
                </a:solidFill>
              </a:endParaRPr>
            </a:p>
          </p:txBody>
        </p:sp>
        <p:pic>
          <p:nvPicPr>
            <p:cNvPr id="17" name="Afbeelding 16" descr="knoppen inspringen.png"/>
            <p:cNvPicPr>
              <a:picLocks noSelect="1" noChangeAspect="1"/>
            </p:cNvPicPr>
            <p:nvPr userDrawn="1"/>
          </p:nvPicPr>
          <p:blipFill>
            <a:blip r:embed="rId14"/>
            <a:stretch>
              <a:fillRect/>
            </a:stretch>
          </p:blipFill>
          <p:spPr bwMode="gray">
            <a:xfrm>
              <a:off x="9664584" y="5669775"/>
              <a:ext cx="419100" cy="228600"/>
            </a:xfrm>
            <a:prstGeom prst="rect">
              <a:avLst/>
            </a:prstGeom>
          </p:spPr>
        </p:pic>
        <p:grpSp>
          <p:nvGrpSpPr>
            <p:cNvPr id="19" name="Groep 18"/>
            <p:cNvGrpSpPr>
              <a:grpSpLocks noSelect="1"/>
            </p:cNvGrpSpPr>
            <p:nvPr userDrawn="1"/>
          </p:nvGrpSpPr>
          <p:grpSpPr bwMode="gray">
            <a:xfrm>
              <a:off x="9632100" y="6521279"/>
              <a:ext cx="752580" cy="285790"/>
              <a:chOff x="9670200" y="6559379"/>
              <a:chExt cx="752580" cy="285790"/>
            </a:xfrm>
          </p:grpSpPr>
          <p:pic>
            <p:nvPicPr>
              <p:cNvPr id="18" name="Afbeelding 17" descr="knoppen ms office niet gebruiken.png"/>
              <p:cNvPicPr>
                <a:picLocks noSelect="1" noChangeAspect="1"/>
              </p:cNvPicPr>
              <p:nvPr userDrawn="1"/>
            </p:nvPicPr>
            <p:blipFill>
              <a:blip r:embed="rId15"/>
              <a:stretch>
                <a:fillRect/>
              </a:stretch>
            </p:blipFill>
            <p:spPr bwMode="gray">
              <a:xfrm>
                <a:off x="9670200" y="6559379"/>
                <a:ext cx="752580" cy="285790"/>
              </a:xfrm>
              <a:prstGeom prst="rect">
                <a:avLst/>
              </a:prstGeom>
            </p:spPr>
          </p:pic>
          <p:cxnSp>
            <p:nvCxnSpPr>
              <p:cNvPr id="22" name="Rechte verbindingslijn 21"/>
              <p:cNvCxnSpPr/>
              <p:nvPr userDrawn="1"/>
            </p:nvCxnSpPr>
            <p:spPr bwMode="gray">
              <a:xfrm flipH="1">
                <a:off x="9702684" y="6565608"/>
                <a:ext cx="677709" cy="27956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Rechte verbindingslijn 23"/>
              <p:cNvCxnSpPr/>
              <p:nvPr userDrawn="1"/>
            </p:nvCxnSpPr>
            <p:spPr bwMode="gray">
              <a:xfrm flipH="1" flipV="1">
                <a:off x="9702684" y="6565608"/>
                <a:ext cx="677709" cy="27956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4" name="Tijdelijke aanduiding voor datum 3"/>
          <p:cNvSpPr>
            <a:spLocks noGrp="1" noSelect="1"/>
          </p:cNvSpPr>
          <p:nvPr>
            <p:ph type="dt" sz="half" idx="2"/>
          </p:nvPr>
        </p:nvSpPr>
        <p:spPr bwMode="gray">
          <a:xfrm>
            <a:off x="10275041" y="6489408"/>
            <a:ext cx="1008000" cy="180000"/>
          </a:xfrm>
          <a:prstGeom prst="rect">
            <a:avLst/>
          </a:prstGeom>
        </p:spPr>
        <p:txBody>
          <a:bodyPr vert="horz" lIns="0" tIns="0" rIns="0" bIns="0" rtlCol="0" anchor="t"/>
          <a:lstStyle>
            <a:lvl1pPr algn="r">
              <a:defRPr sz="1000">
                <a:solidFill>
                  <a:schemeClr val="bg2"/>
                </a:solidFill>
              </a:defRPr>
            </a:lvl1pPr>
          </a:lstStyle>
          <a:p>
            <a:fld id="{36921589-CD93-4D20-8A8E-09CA9DDD5301}" type="datetime1">
              <a:rPr lang="nl-NL" smtClean="0"/>
              <a:t>10-8-2017</a:t>
            </a:fld>
            <a:endParaRPr lang="nl-NL" dirty="0"/>
          </a:p>
        </p:txBody>
      </p:sp>
      <p:sp>
        <p:nvSpPr>
          <p:cNvPr id="5" name="Tijdelijke aanduiding voor voettekst 4"/>
          <p:cNvSpPr>
            <a:spLocks noGrp="1" noSelect="1"/>
          </p:cNvSpPr>
          <p:nvPr>
            <p:ph type="ftr" sz="quarter" idx="3"/>
          </p:nvPr>
        </p:nvSpPr>
        <p:spPr bwMode="gray">
          <a:xfrm>
            <a:off x="1042084" y="6489408"/>
            <a:ext cx="8256000" cy="180000"/>
          </a:xfrm>
          <a:prstGeom prst="rect">
            <a:avLst/>
          </a:prstGeom>
        </p:spPr>
        <p:txBody>
          <a:bodyPr vert="horz" lIns="0" tIns="0" rIns="0" bIns="0" rtlCol="0" anchor="t"/>
          <a:lstStyle>
            <a:lvl1pPr algn="l">
              <a:defRPr sz="1000">
                <a:solidFill>
                  <a:schemeClr val="bg2"/>
                </a:solidFill>
              </a:defRPr>
            </a:lvl1pPr>
          </a:lstStyle>
          <a:p>
            <a:r>
              <a:rPr lang="nl-NL" dirty="0" smtClean="0"/>
              <a:t>Via Invoegen | Koptekst en voettekst kunt u de tekst wijzigen</a:t>
            </a:r>
            <a:endParaRPr lang="nl-NL" dirty="0"/>
          </a:p>
        </p:txBody>
      </p:sp>
      <p:sp>
        <p:nvSpPr>
          <p:cNvPr id="6" name="Tijdelijke aanduiding voor dianummer 5"/>
          <p:cNvSpPr>
            <a:spLocks noGrp="1" noSelect="1"/>
          </p:cNvSpPr>
          <p:nvPr>
            <p:ph type="sldNum" sz="quarter" idx="4"/>
          </p:nvPr>
        </p:nvSpPr>
        <p:spPr bwMode="gray">
          <a:xfrm>
            <a:off x="11329077" y="6489408"/>
            <a:ext cx="384000" cy="180000"/>
          </a:xfrm>
          <a:prstGeom prst="rect">
            <a:avLst/>
          </a:prstGeom>
        </p:spPr>
        <p:txBody>
          <a:bodyPr vert="horz" lIns="0" tIns="0" rIns="0" bIns="0" rtlCol="0" anchor="t"/>
          <a:lstStyle>
            <a:lvl1pPr algn="l">
              <a:defRPr sz="1000">
                <a:solidFill>
                  <a:schemeClr val="bg2"/>
                </a:solidFill>
              </a:defRPr>
            </a:lvl1pPr>
          </a:lstStyle>
          <a:p>
            <a:r>
              <a:rPr lang="nl-NL" dirty="0" smtClean="0"/>
              <a:t>| </a:t>
            </a:r>
            <a:fld id="{5A73F218-DCB0-4894-9B51-05C25669D534}" type="slidenum">
              <a:rPr lang="nl-NL" smtClean="0"/>
              <a:pPr/>
              <a:t>‹nr.›</a:t>
            </a:fld>
            <a:endParaRPr lang="nl-NL" dirty="0"/>
          </a:p>
        </p:txBody>
      </p:sp>
    </p:spTree>
  </p:cSld>
  <p:clrMap bg1="lt1" tx1="dk1" bg2="lt2" tx2="dk2" accent1="accent1" accent2="accent2" accent3="accent3" accent4="accent4" accent5="accent5" accent6="accent6" hlink="hlink" folHlink="folHlink"/>
  <p:sldLayoutIdLst>
    <p:sldLayoutId id="2147483727" r:id="rId1"/>
    <p:sldLayoutId id="2147483719" r:id="rId2"/>
    <p:sldLayoutId id="2147483718" r:id="rId3"/>
    <p:sldLayoutId id="2147483728" r:id="rId4"/>
    <p:sldLayoutId id="2147483725" r:id="rId5"/>
    <p:sldLayoutId id="2147483730" r:id="rId6"/>
    <p:sldLayoutId id="2147483732" r:id="rId7"/>
    <p:sldLayoutId id="2147483720" r:id="rId8"/>
    <p:sldLayoutId id="2147483735" r:id="rId9"/>
    <p:sldLayoutId id="2147483722" r:id="rId10"/>
    <p:sldLayoutId id="2147483723" r:id="rId11"/>
    <p:sldLayoutId id="2147483736" r:id="rId12"/>
  </p:sldLayoutIdLst>
  <p:timing>
    <p:tnLst>
      <p:par>
        <p:cTn id="1" dur="indefinite" restart="never" nodeType="tmRoot"/>
      </p:par>
    </p:tnLst>
  </p:timing>
  <p:hf hdr="0"/>
  <p:txStyles>
    <p:titleStyle>
      <a:lvl1pPr algn="l" defTabSz="914400" rtl="0" eaLnBrk="1" latinLnBrk="0" hangingPunct="1">
        <a:spcBef>
          <a:spcPct val="0"/>
        </a:spcBef>
        <a:buNone/>
        <a:defRPr sz="3500" b="1" kern="1200">
          <a:solidFill>
            <a:schemeClr val="accent1"/>
          </a:solidFill>
          <a:latin typeface="+mj-lt"/>
          <a:ea typeface="+mj-ea"/>
          <a:cs typeface="+mj-cs"/>
        </a:defRPr>
      </a:lvl1pPr>
    </p:titleStyle>
    <p:bodyStyle>
      <a:lvl1pPr marL="216000" indent="-216000" algn="l" defTabSz="914400" rtl="0" eaLnBrk="1" latinLnBrk="0" hangingPunct="1">
        <a:spcBef>
          <a:spcPts val="0"/>
        </a:spcBef>
        <a:buClr>
          <a:schemeClr val="accent1"/>
        </a:buClr>
        <a:buSzPct val="65000"/>
        <a:buFont typeface="Wingdings" pitchFamily="2" charset="2"/>
        <a:buChar char=""/>
        <a:defRPr sz="2200" b="0" kern="1200">
          <a:solidFill>
            <a:schemeClr val="tx1"/>
          </a:solidFill>
          <a:latin typeface="+mn-lt"/>
          <a:ea typeface="+mn-ea"/>
          <a:cs typeface="+mn-cs"/>
        </a:defRPr>
      </a:lvl1pPr>
      <a:lvl2pPr marL="432000" indent="-216000" algn="l" defTabSz="914400" rtl="0" eaLnBrk="1" latinLnBrk="0" hangingPunct="1">
        <a:spcBef>
          <a:spcPts val="0"/>
        </a:spcBef>
        <a:buFont typeface="Corbel" pitchFamily="34" charset="0"/>
        <a:buChar char="–"/>
        <a:defRPr sz="2200" kern="1200">
          <a:solidFill>
            <a:schemeClr val="tx1"/>
          </a:solidFill>
          <a:latin typeface="+mn-lt"/>
          <a:ea typeface="+mn-ea"/>
          <a:cs typeface="+mn-cs"/>
        </a:defRPr>
      </a:lvl2pPr>
      <a:lvl3pPr marL="648000" indent="-216000" algn="l" defTabSz="914400" rtl="0" eaLnBrk="1" latinLnBrk="0" hangingPunct="1">
        <a:spcBef>
          <a:spcPts val="0"/>
        </a:spcBef>
        <a:buClrTx/>
        <a:buSzPct val="100000"/>
        <a:buFont typeface="Corbel" pitchFamily="34" charset="0"/>
        <a:buChar char="-"/>
        <a:defRPr sz="1800" kern="1200">
          <a:solidFill>
            <a:schemeClr val="tx1"/>
          </a:solidFill>
          <a:latin typeface="+mn-lt"/>
          <a:ea typeface="+mn-ea"/>
          <a:cs typeface="+mn-cs"/>
        </a:defRPr>
      </a:lvl3pPr>
      <a:lvl4pPr marL="0" indent="0" algn="l" defTabSz="914400" rtl="0" eaLnBrk="1" latinLnBrk="0" hangingPunct="1">
        <a:spcBef>
          <a:spcPts val="0"/>
        </a:spcBef>
        <a:buFont typeface="Corbel" pitchFamily="34" charset="0"/>
        <a:buNone/>
        <a:defRPr sz="2200" b="1" kern="1200">
          <a:solidFill>
            <a:schemeClr val="tx1"/>
          </a:solidFill>
          <a:latin typeface="+mn-lt"/>
          <a:ea typeface="+mn-ea"/>
          <a:cs typeface="+mn-cs"/>
        </a:defRPr>
      </a:lvl4pPr>
      <a:lvl5pPr marL="0" indent="0" algn="l" defTabSz="914400" rtl="0" eaLnBrk="1" latinLnBrk="0" hangingPunct="1">
        <a:spcBef>
          <a:spcPts val="0"/>
        </a:spcBef>
        <a:buFont typeface="Corbel" pitchFamily="34" charset="0"/>
        <a:buNone/>
        <a:defRPr sz="2200" kern="1200">
          <a:solidFill>
            <a:schemeClr val="tx1"/>
          </a:solidFill>
          <a:latin typeface="+mn-lt"/>
          <a:ea typeface="+mn-ea"/>
          <a:cs typeface="+mn-cs"/>
        </a:defRPr>
      </a:lvl5pPr>
      <a:lvl6pPr marL="216000" indent="0" algn="l" defTabSz="914400" rtl="0" eaLnBrk="1" latinLnBrk="0" hangingPunct="1">
        <a:spcBef>
          <a:spcPts val="0"/>
        </a:spcBef>
        <a:buFont typeface="Arial" pitchFamily="34" charset="0"/>
        <a:buNone/>
        <a:defRPr sz="2200" kern="1200">
          <a:solidFill>
            <a:schemeClr val="tx1"/>
          </a:solidFill>
          <a:latin typeface="+mn-lt"/>
          <a:ea typeface="+mn-ea"/>
          <a:cs typeface="+mn-cs"/>
        </a:defRPr>
      </a:lvl6pPr>
      <a:lvl7pPr marL="432000" indent="0" algn="l" defTabSz="914400" rtl="0" eaLnBrk="1" latinLnBrk="0" hangingPunct="1">
        <a:spcBef>
          <a:spcPts val="0"/>
        </a:spcBef>
        <a:buFont typeface="Arial" pitchFamily="34" charset="0"/>
        <a:buNone/>
        <a:defRPr sz="2200" kern="1200">
          <a:solidFill>
            <a:schemeClr val="tx1"/>
          </a:solidFill>
          <a:latin typeface="+mn-lt"/>
          <a:ea typeface="+mn-ea"/>
          <a:cs typeface="+mn-cs"/>
        </a:defRPr>
      </a:lvl7pPr>
      <a:lvl8pPr marL="648000" indent="0" algn="l" defTabSz="914400" rtl="0" eaLnBrk="1" latinLnBrk="0" hangingPunct="1">
        <a:spcBef>
          <a:spcPts val="0"/>
        </a:spcBef>
        <a:buFont typeface="Arial" pitchFamily="34" charset="0"/>
        <a:buNone/>
        <a:defRPr sz="1800" kern="1200">
          <a:solidFill>
            <a:schemeClr val="tx1"/>
          </a:solidFill>
          <a:latin typeface="+mn-lt"/>
          <a:ea typeface="+mn-ea"/>
          <a:cs typeface="+mn-cs"/>
        </a:defRPr>
      </a:lvl8pPr>
      <a:lvl9pPr marL="0" indent="0" algn="l" defTabSz="914400" rtl="0" eaLnBrk="1" latinLnBrk="0" hangingPunct="1">
        <a:spcBef>
          <a:spcPts val="0"/>
        </a:spcBef>
        <a:buFont typeface="Arial" pitchFamily="34" charset="0"/>
        <a:buNone/>
        <a:defRPr sz="14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hyperlink" Target="http://eur-lex.europa.eu/legal-content/EN/TXT/HTML/?uri=CELEX:32014L0024&amp;from=NL" TargetMode="External"/><Relationship Id="rId2" Type="http://schemas.openxmlformats.org/officeDocument/2006/relationships/notesSlide" Target="../notesSlides/notesSlide11.xml"/><Relationship Id="rId1" Type="http://schemas.openxmlformats.org/officeDocument/2006/relationships/slideLayout" Target="../slideLayouts/slideLayout11.xml"/><Relationship Id="rId5" Type="http://schemas.openxmlformats.org/officeDocument/2006/relationships/image" Target="../media/image1.png"/><Relationship Id="rId4" Type="http://schemas.openxmlformats.org/officeDocument/2006/relationships/hyperlink" Target="http://wetten.overheid.nl/BWBR0032203/2016-07-01#Deel2"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p:txBody>
          <a:bodyPr/>
          <a:lstStyle/>
          <a:p>
            <a:fld id="{50B920D6-429A-4D24-80D4-83EA9CF7A845}" type="datetime1">
              <a:rPr lang="nl-NL" noProof="1" smtClean="0"/>
              <a:t>10-8-2017</a:t>
            </a:fld>
            <a:endParaRPr lang="nl-NL" noProof="1"/>
          </a:p>
        </p:txBody>
      </p:sp>
      <p:sp>
        <p:nvSpPr>
          <p:cNvPr id="8" name="Titel 1"/>
          <p:cNvSpPr>
            <a:spLocks noGrp="1" noRot="1" noMove="1" noResize="1" noEditPoints="1" noChangeShapeType="1"/>
          </p:cNvSpPr>
          <p:nvPr>
            <p:ph type="ctrTitle"/>
          </p:nvPr>
        </p:nvSpPr>
        <p:spPr bwMode="gray">
          <a:xfrm>
            <a:off x="2505045" y="1758949"/>
            <a:ext cx="7344000" cy="1836000"/>
          </a:xfrm>
        </p:spPr>
        <p:txBody>
          <a:bodyPr/>
          <a:lstStyle/>
          <a:p>
            <a:r>
              <a:rPr lang="nl-NL" sz="4000" dirty="0" err="1"/>
              <a:t>Automated</a:t>
            </a:r>
            <a:r>
              <a:rPr lang="nl-NL" sz="4000" dirty="0"/>
              <a:t> Waste Collection System (AWCS)</a:t>
            </a:r>
            <a:br>
              <a:rPr lang="nl-NL" sz="4000" dirty="0"/>
            </a:br>
            <a:r>
              <a:rPr lang="nl-NL" sz="4000" dirty="0"/>
              <a:t>Amsterdam Sluisbuurt</a:t>
            </a:r>
          </a:p>
        </p:txBody>
      </p:sp>
      <p:sp>
        <p:nvSpPr>
          <p:cNvPr id="9" name="Ondertitel 2"/>
          <p:cNvSpPr>
            <a:spLocks noGrp="1" noRot="1" noMove="1" noResize="1" noEditPoints="1" noChangeShapeType="1"/>
          </p:cNvSpPr>
          <p:nvPr>
            <p:ph type="subTitle" idx="1"/>
          </p:nvPr>
        </p:nvSpPr>
        <p:spPr bwMode="gray">
          <a:xfrm>
            <a:off x="2505045" y="3603786"/>
            <a:ext cx="7344000" cy="1752600"/>
          </a:xfrm>
        </p:spPr>
        <p:txBody>
          <a:bodyPr/>
          <a:lstStyle/>
          <a:p>
            <a:r>
              <a:rPr lang="nl-NL" sz="3200" dirty="0"/>
              <a:t>Market </a:t>
            </a:r>
            <a:r>
              <a:rPr lang="nl-NL" sz="3200" dirty="0" err="1"/>
              <a:t>consultation</a:t>
            </a:r>
            <a:endParaRPr lang="nl-NL" sz="3200" dirty="0"/>
          </a:p>
        </p:txBody>
      </p:sp>
      <p:pic>
        <p:nvPicPr>
          <p:cNvPr id="10" name="Afbeelding 9"/>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744072" y="3594949"/>
            <a:ext cx="4768677" cy="3124200"/>
          </a:xfrm>
          <a:prstGeom prst="rect">
            <a:avLst/>
          </a:prstGeom>
        </p:spPr>
      </p:pic>
    </p:spTree>
    <p:extLst>
      <p:ext uri="{BB962C8B-B14F-4D97-AF65-F5344CB8AC3E}">
        <p14:creationId xmlns:p14="http://schemas.microsoft.com/office/powerpoint/2010/main" val="11839660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noRot="1" noMove="1" noResize="1" noEditPoints="1" noChangeShapeType="1"/>
          </p:cNvSpPr>
          <p:nvPr>
            <p:ph type="dt" sz="half" idx="10"/>
          </p:nvPr>
        </p:nvSpPr>
        <p:spPr/>
        <p:txBody>
          <a:bodyPr/>
          <a:lstStyle/>
          <a:p>
            <a:fld id="{1EDBE76C-F112-4FFC-8637-C2C8079151EA}" type="datetime1">
              <a:rPr lang="nl-NL" smtClean="0"/>
              <a:pPr/>
              <a:t>10-8-2017</a:t>
            </a:fld>
            <a:endParaRPr lang="nl-NL" dirty="0"/>
          </a:p>
        </p:txBody>
      </p:sp>
      <p:sp>
        <p:nvSpPr>
          <p:cNvPr id="5" name="Tijdelijke aanduiding voor voettekst 4"/>
          <p:cNvSpPr>
            <a:spLocks noGrp="1"/>
          </p:cNvSpPr>
          <p:nvPr>
            <p:ph type="ftr" sz="quarter" idx="11"/>
          </p:nvPr>
        </p:nvSpPr>
        <p:spPr/>
        <p:txBody>
          <a:bodyPr/>
          <a:lstStyle/>
          <a:p>
            <a:r>
              <a:rPr lang="nl-NL" smtClean="0"/>
              <a:t>Presentation market consultation Automated Waste Collection System (AWCS) Amsterdam Sluisbuurt</a:t>
            </a:r>
            <a:endParaRPr lang="nl-NL" dirty="0"/>
          </a:p>
        </p:txBody>
      </p:sp>
      <p:sp>
        <p:nvSpPr>
          <p:cNvPr id="6" name="Slide Number Placeholder 5"/>
          <p:cNvSpPr>
            <a:spLocks noGrp="1" noRot="1" noMove="1" noResize="1" noEditPoints="1" noChangeShapeType="1"/>
          </p:cNvSpPr>
          <p:nvPr>
            <p:ph type="sldNum" sz="quarter" idx="12"/>
          </p:nvPr>
        </p:nvSpPr>
        <p:spPr/>
        <p:txBody>
          <a:bodyPr/>
          <a:lstStyle/>
          <a:p>
            <a:r>
              <a:rPr lang="nl-NL" smtClean="0"/>
              <a:t>| </a:t>
            </a:r>
            <a:fld id="{5A73F218-DCB0-4894-9B51-05C25669D534}" type="slidenum">
              <a:rPr lang="nl-NL" smtClean="0"/>
              <a:pPr/>
              <a:t>10</a:t>
            </a:fld>
            <a:endParaRPr lang="nl-NL" dirty="0"/>
          </a:p>
        </p:txBody>
      </p:sp>
      <p:sp>
        <p:nvSpPr>
          <p:cNvPr id="2" name="Titel 1"/>
          <p:cNvSpPr>
            <a:spLocks noGrp="1" noRot="1" noMove="1" noResize="1" noEditPoints="1" noChangeShapeType="1"/>
          </p:cNvSpPr>
          <p:nvPr>
            <p:ph type="title" idx="4294967295"/>
          </p:nvPr>
        </p:nvSpPr>
        <p:spPr>
          <a:xfrm>
            <a:off x="2659064" y="1998663"/>
            <a:ext cx="8008937" cy="1143000"/>
          </a:xfrm>
        </p:spPr>
        <p:txBody>
          <a:bodyPr/>
          <a:lstStyle/>
          <a:p>
            <a:r>
              <a:rPr lang="nl-NL" noProof="1" smtClean="0">
                <a:solidFill>
                  <a:srgbClr val="FF0000"/>
                </a:solidFill>
              </a:rPr>
              <a:t>2 Program information </a:t>
            </a:r>
            <a:r>
              <a:rPr lang="nl-NL" noProof="1" smtClean="0">
                <a:solidFill>
                  <a:srgbClr val="FF0000"/>
                </a:solidFill>
              </a:rPr>
              <a:t>Sluisbuurt (</a:t>
            </a:r>
            <a:r>
              <a:rPr lang="nl-NL" noProof="1">
                <a:solidFill>
                  <a:srgbClr val="FF0000"/>
                </a:solidFill>
              </a:rPr>
              <a:t>2</a:t>
            </a:r>
            <a:r>
              <a:rPr lang="nl-NL" noProof="1" smtClean="0">
                <a:solidFill>
                  <a:srgbClr val="FF0000"/>
                </a:solidFill>
              </a:rPr>
              <a:t>)</a:t>
            </a:r>
            <a:endParaRPr lang="nl-NL" noProof="1">
              <a:solidFill>
                <a:srgbClr val="FF0000"/>
              </a:solidFill>
            </a:endParaRPr>
          </a:p>
        </p:txBody>
      </p:sp>
      <p:pic>
        <p:nvPicPr>
          <p:cNvPr id="7" name="Afbeelding 6" descr="knoppen inspringen.png"/>
          <p:cNvPicPr>
            <a:picLocks noSelect="1" noChangeAspect="1"/>
          </p:cNvPicPr>
          <p:nvPr/>
        </p:nvPicPr>
        <p:blipFill>
          <a:blip r:embed="rId3"/>
          <a:stretch>
            <a:fillRect/>
          </a:stretch>
        </p:blipFill>
        <p:spPr>
          <a:xfrm>
            <a:off x="5195887" y="5799134"/>
            <a:ext cx="523875" cy="285751"/>
          </a:xfrm>
          <a:prstGeom prst="rect">
            <a:avLst/>
          </a:prstGeom>
        </p:spPr>
      </p:pic>
      <p:graphicFrame>
        <p:nvGraphicFramePr>
          <p:cNvPr id="3" name="Tabel 2"/>
          <p:cNvGraphicFramePr>
            <a:graphicFrameLocks noGrp="1"/>
          </p:cNvGraphicFramePr>
          <p:nvPr>
            <p:extLst>
              <p:ext uri="{D42A27DB-BD31-4B8C-83A1-F6EECF244321}">
                <p14:modId xmlns:p14="http://schemas.microsoft.com/office/powerpoint/2010/main" val="671558014"/>
              </p:ext>
            </p:extLst>
          </p:nvPr>
        </p:nvGraphicFramePr>
        <p:xfrm>
          <a:off x="1905000" y="3140967"/>
          <a:ext cx="8458200" cy="3073908"/>
        </p:xfrm>
        <a:graphic>
          <a:graphicData uri="http://schemas.openxmlformats.org/drawingml/2006/table">
            <a:tbl>
              <a:tblPr firstRow="1" bandRow="1">
                <a:tableStyleId>{5C22544A-7EE6-4342-B048-85BDC9FD1C3A}</a:tableStyleId>
              </a:tblPr>
              <a:tblGrid>
                <a:gridCol w="4800600"/>
                <a:gridCol w="1905000"/>
                <a:gridCol w="1752600"/>
              </a:tblGrid>
              <a:tr h="867156">
                <a:tc>
                  <a:txBody>
                    <a:bodyPr/>
                    <a:lstStyle/>
                    <a:p>
                      <a:r>
                        <a:rPr lang="nl-NL" sz="1900" dirty="0" err="1" smtClean="0"/>
                        <a:t>Fraction</a:t>
                      </a:r>
                      <a:endParaRPr lang="nl-NL" sz="19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900" dirty="0" smtClean="0"/>
                        <a:t>Traditional </a:t>
                      </a:r>
                    </a:p>
                    <a:p>
                      <a:pPr marL="0" marR="0" indent="0" algn="l" defTabSz="914400" rtl="0" eaLnBrk="1" fontAlgn="auto" latinLnBrk="0" hangingPunct="1">
                        <a:lnSpc>
                          <a:spcPct val="100000"/>
                        </a:lnSpc>
                        <a:spcBef>
                          <a:spcPts val="0"/>
                        </a:spcBef>
                        <a:spcAft>
                          <a:spcPts val="0"/>
                        </a:spcAft>
                        <a:buClrTx/>
                        <a:buSzTx/>
                        <a:buFontTx/>
                        <a:buNone/>
                        <a:tabLst/>
                        <a:defRPr/>
                      </a:pPr>
                      <a:r>
                        <a:rPr lang="nl-NL" sz="1900" dirty="0" smtClean="0"/>
                        <a:t>Ton per </a:t>
                      </a:r>
                      <a:r>
                        <a:rPr lang="nl-NL" sz="1900" dirty="0" err="1" smtClean="0"/>
                        <a:t>year</a:t>
                      </a:r>
                      <a:endParaRPr lang="nl-NL" sz="1900" dirty="0" smtClean="0"/>
                    </a:p>
                  </a:txBody>
                  <a:tcPr/>
                </a:tc>
                <a:tc>
                  <a:txBody>
                    <a:bodyPr/>
                    <a:lstStyle/>
                    <a:p>
                      <a:r>
                        <a:rPr lang="nl-NL" sz="1900" dirty="0" smtClean="0"/>
                        <a:t>AWCS</a:t>
                      </a:r>
                    </a:p>
                    <a:p>
                      <a:pPr marL="0" marR="0" indent="0" algn="l" defTabSz="914400" rtl="0" eaLnBrk="1" fontAlgn="auto" latinLnBrk="0" hangingPunct="1">
                        <a:lnSpc>
                          <a:spcPct val="100000"/>
                        </a:lnSpc>
                        <a:spcBef>
                          <a:spcPts val="0"/>
                        </a:spcBef>
                        <a:spcAft>
                          <a:spcPts val="0"/>
                        </a:spcAft>
                        <a:buClrTx/>
                        <a:buSzTx/>
                        <a:buFontTx/>
                        <a:buNone/>
                        <a:tabLst/>
                        <a:defRPr/>
                      </a:pPr>
                      <a:r>
                        <a:rPr lang="nl-NL" sz="1900" dirty="0" smtClean="0"/>
                        <a:t>Ton per </a:t>
                      </a:r>
                      <a:r>
                        <a:rPr lang="nl-NL" sz="1900" dirty="0" err="1" smtClean="0"/>
                        <a:t>year</a:t>
                      </a:r>
                      <a:endParaRPr lang="nl-NL" sz="1900" dirty="0" smtClean="0"/>
                    </a:p>
                  </a:txBody>
                  <a:tcPr/>
                </a:tc>
              </a:tr>
              <a:tr h="384048">
                <a:tc>
                  <a:txBody>
                    <a:bodyPr/>
                    <a:lstStyle/>
                    <a:p>
                      <a:r>
                        <a:rPr lang="nl-NL" sz="1900" dirty="0" err="1" smtClean="0"/>
                        <a:t>Residual</a:t>
                      </a:r>
                      <a:r>
                        <a:rPr lang="nl-NL" sz="1900" dirty="0" smtClean="0"/>
                        <a:t> waste</a:t>
                      </a:r>
                      <a:endParaRPr lang="nl-NL" sz="1900" dirty="0"/>
                    </a:p>
                  </a:txBody>
                  <a:tcPr/>
                </a:tc>
                <a:tc>
                  <a:txBody>
                    <a:bodyPr/>
                    <a:lstStyle/>
                    <a:p>
                      <a:pPr algn="r"/>
                      <a:r>
                        <a:rPr lang="nl-NL" sz="1900" dirty="0" smtClean="0"/>
                        <a:t>4,129</a:t>
                      </a:r>
                      <a:endParaRPr lang="nl-NL" sz="1900" dirty="0"/>
                    </a:p>
                  </a:txBody>
                  <a:tcPr/>
                </a:tc>
                <a:tc>
                  <a:txBody>
                    <a:bodyPr/>
                    <a:lstStyle/>
                    <a:p>
                      <a:pPr algn="r"/>
                      <a:r>
                        <a:rPr lang="nl-NL" sz="1900" dirty="0" smtClean="0"/>
                        <a:t>2,680</a:t>
                      </a:r>
                      <a:endParaRPr lang="nl-NL" sz="1900" dirty="0"/>
                    </a:p>
                  </a:txBody>
                  <a:tcPr/>
                </a:tc>
              </a:tr>
              <a:tr h="384048">
                <a:tc>
                  <a:txBody>
                    <a:bodyPr/>
                    <a:lstStyle/>
                    <a:p>
                      <a:r>
                        <a:rPr lang="nl-NL" sz="1900" dirty="0" err="1" smtClean="0"/>
                        <a:t>Organic</a:t>
                      </a:r>
                      <a:endParaRPr lang="nl-NL" sz="1900" dirty="0"/>
                    </a:p>
                  </a:txBody>
                  <a:tcPr/>
                </a:tc>
                <a:tc>
                  <a:txBody>
                    <a:bodyPr/>
                    <a:lstStyle/>
                    <a:p>
                      <a:pPr algn="r"/>
                      <a:r>
                        <a:rPr lang="nl-NL" sz="1900" dirty="0" smtClean="0"/>
                        <a:t>4</a:t>
                      </a:r>
                      <a:endParaRPr lang="nl-NL" sz="1900" dirty="0"/>
                    </a:p>
                  </a:txBody>
                  <a:tcPr/>
                </a:tc>
                <a:tc>
                  <a:txBody>
                    <a:bodyPr/>
                    <a:lstStyle/>
                    <a:p>
                      <a:pPr algn="r"/>
                      <a:r>
                        <a:rPr lang="nl-NL" sz="1900" dirty="0" smtClean="0"/>
                        <a:t>623</a:t>
                      </a:r>
                      <a:endParaRPr lang="nl-NL" sz="1900" dirty="0"/>
                    </a:p>
                  </a:txBody>
                  <a:tcPr/>
                </a:tc>
              </a:tr>
              <a:tr h="384048">
                <a:tc>
                  <a:txBody>
                    <a:bodyPr/>
                    <a:lstStyle/>
                    <a:p>
                      <a:r>
                        <a:rPr lang="nl-NL" sz="1900" dirty="0" smtClean="0"/>
                        <a:t>Paper,</a:t>
                      </a:r>
                      <a:r>
                        <a:rPr lang="nl-NL" sz="1900" baseline="0" dirty="0" smtClean="0"/>
                        <a:t> cardboard</a:t>
                      </a:r>
                      <a:endParaRPr lang="nl-NL" sz="1900" dirty="0"/>
                    </a:p>
                  </a:txBody>
                  <a:tcPr/>
                </a:tc>
                <a:tc>
                  <a:txBody>
                    <a:bodyPr/>
                    <a:lstStyle/>
                    <a:p>
                      <a:pPr algn="r"/>
                      <a:r>
                        <a:rPr lang="nl-NL" sz="1900" dirty="0" smtClean="0"/>
                        <a:t>1,108</a:t>
                      </a:r>
                      <a:endParaRPr lang="nl-NL" sz="1900" dirty="0"/>
                    </a:p>
                  </a:txBody>
                  <a:tcPr/>
                </a:tc>
                <a:tc>
                  <a:txBody>
                    <a:bodyPr/>
                    <a:lstStyle/>
                    <a:p>
                      <a:pPr algn="r"/>
                      <a:r>
                        <a:rPr lang="nl-NL" sz="1900" dirty="0" smtClean="0"/>
                        <a:t>1,386</a:t>
                      </a:r>
                      <a:endParaRPr lang="nl-NL" sz="1900" dirty="0"/>
                    </a:p>
                  </a:txBody>
                  <a:tcPr/>
                </a:tc>
              </a:tr>
              <a:tr h="670560">
                <a:tc>
                  <a:txBody>
                    <a:bodyPr/>
                    <a:lstStyle/>
                    <a:p>
                      <a:r>
                        <a:rPr lang="nl-NL" sz="1900" dirty="0" smtClean="0"/>
                        <a:t>Plastic,</a:t>
                      </a:r>
                      <a:r>
                        <a:rPr lang="nl-NL" sz="1900" baseline="0" dirty="0" smtClean="0"/>
                        <a:t> metal waste, </a:t>
                      </a:r>
                      <a:r>
                        <a:rPr lang="nl-NL" sz="1900" dirty="0" smtClean="0"/>
                        <a:t>cardboard drink </a:t>
                      </a:r>
                      <a:r>
                        <a:rPr lang="nl-NL" sz="1900" dirty="0" err="1" smtClean="0"/>
                        <a:t>packaging</a:t>
                      </a:r>
                      <a:r>
                        <a:rPr lang="nl-NL" sz="1900" dirty="0" smtClean="0"/>
                        <a:t> (PMD)</a:t>
                      </a:r>
                      <a:endParaRPr lang="nl-NL" sz="1900" dirty="0"/>
                    </a:p>
                  </a:txBody>
                  <a:tcPr/>
                </a:tc>
                <a:tc>
                  <a:txBody>
                    <a:bodyPr/>
                    <a:lstStyle/>
                    <a:p>
                      <a:pPr algn="r"/>
                      <a:r>
                        <a:rPr lang="nl-NL" sz="1900" dirty="0" smtClean="0"/>
                        <a:t>27</a:t>
                      </a:r>
                      <a:endParaRPr lang="nl-NL" sz="1900" dirty="0"/>
                    </a:p>
                  </a:txBody>
                  <a:tcPr/>
                </a:tc>
                <a:tc>
                  <a:txBody>
                    <a:bodyPr/>
                    <a:lstStyle/>
                    <a:p>
                      <a:pPr algn="r"/>
                      <a:r>
                        <a:rPr lang="nl-NL" sz="1900" dirty="0" smtClean="0"/>
                        <a:t>451</a:t>
                      </a:r>
                      <a:endParaRPr lang="nl-NL" sz="1900" dirty="0"/>
                    </a:p>
                  </a:txBody>
                  <a:tcPr/>
                </a:tc>
              </a:tr>
              <a:tr h="384048">
                <a:tc>
                  <a:txBody>
                    <a:bodyPr/>
                    <a:lstStyle/>
                    <a:p>
                      <a:r>
                        <a:rPr lang="nl-NL" sz="1900" b="1" dirty="0" smtClean="0"/>
                        <a:t>Total</a:t>
                      </a:r>
                      <a:endParaRPr lang="nl-NL" sz="1900" b="1" dirty="0"/>
                    </a:p>
                  </a:txBody>
                  <a:tcPr/>
                </a:tc>
                <a:tc>
                  <a:txBody>
                    <a:bodyPr/>
                    <a:lstStyle/>
                    <a:p>
                      <a:pPr algn="r"/>
                      <a:r>
                        <a:rPr lang="nl-NL" sz="1900" b="1" dirty="0" smtClean="0"/>
                        <a:t>5,267</a:t>
                      </a:r>
                      <a:endParaRPr lang="nl-NL" sz="1900" b="1" dirty="0"/>
                    </a:p>
                  </a:txBody>
                  <a:tcPr/>
                </a:tc>
                <a:tc>
                  <a:txBody>
                    <a:bodyPr/>
                    <a:lstStyle/>
                    <a:p>
                      <a:pPr algn="r"/>
                      <a:r>
                        <a:rPr lang="nl-NL" sz="1900" b="1" dirty="0" smtClean="0"/>
                        <a:t>5,140</a:t>
                      </a:r>
                      <a:endParaRPr lang="nl-NL" sz="1900" b="1" dirty="0"/>
                    </a:p>
                  </a:txBody>
                  <a:tcPr/>
                </a:tc>
              </a:tr>
            </a:tbl>
          </a:graphicData>
        </a:graphic>
      </p:graphicFrame>
    </p:spTree>
    <p:extLst>
      <p:ext uri="{BB962C8B-B14F-4D97-AF65-F5344CB8AC3E}">
        <p14:creationId xmlns:p14="http://schemas.microsoft.com/office/powerpoint/2010/main" val="19827724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DD87E8CE-33A9-43EE-B25B-F09963B573BA}" type="datetime1">
              <a:rPr lang="nl-NL" smtClean="0"/>
              <a:t>10-8-2017</a:t>
            </a:fld>
            <a:endParaRPr lang="nl-NL" dirty="0"/>
          </a:p>
        </p:txBody>
      </p:sp>
      <p:sp>
        <p:nvSpPr>
          <p:cNvPr id="4" name="Tijdelijke aanduiding voor dianummer 3"/>
          <p:cNvSpPr>
            <a:spLocks noGrp="1"/>
          </p:cNvSpPr>
          <p:nvPr>
            <p:ph type="sldNum" sz="quarter" idx="12"/>
          </p:nvPr>
        </p:nvSpPr>
        <p:spPr/>
        <p:txBody>
          <a:bodyPr/>
          <a:lstStyle/>
          <a:p>
            <a:r>
              <a:rPr lang="nl-NL" smtClean="0"/>
              <a:t>| </a:t>
            </a:r>
            <a:fld id="{5A73F218-DCB0-4894-9B51-05C25669D534}" type="slidenum">
              <a:rPr lang="nl-NL" smtClean="0"/>
              <a:pPr/>
              <a:t>11</a:t>
            </a:fld>
            <a:endParaRPr lang="nl-NL" dirty="0"/>
          </a:p>
        </p:txBody>
      </p:sp>
      <p:sp>
        <p:nvSpPr>
          <p:cNvPr id="5" name="Titel 1"/>
          <p:cNvSpPr txBox="1">
            <a:spLocks noRot="1" noMove="1" noResize="1" noEditPoints="1" noChangeShapeType="1"/>
          </p:cNvSpPr>
          <p:nvPr/>
        </p:nvSpPr>
        <p:spPr>
          <a:xfrm>
            <a:off x="2467898" y="1421116"/>
            <a:ext cx="8010000" cy="1143000"/>
          </a:xfrm>
          <a:prstGeom prst="rect">
            <a:avLst/>
          </a:prstGeom>
        </p:spPr>
        <p:txBody>
          <a:bodyPr/>
          <a:lstStyle>
            <a:lvl1pPr algn="l" defTabSz="914400" rtl="0" eaLnBrk="1" latinLnBrk="0" hangingPunct="1">
              <a:spcBef>
                <a:spcPct val="0"/>
              </a:spcBef>
              <a:buNone/>
              <a:defRPr sz="3500" b="1" kern="1200">
                <a:solidFill>
                  <a:schemeClr val="accent1"/>
                </a:solidFill>
                <a:latin typeface="+mj-lt"/>
                <a:ea typeface="+mj-ea"/>
                <a:cs typeface="+mj-cs"/>
              </a:defRPr>
            </a:lvl1pPr>
          </a:lstStyle>
          <a:p>
            <a:pPr lvl="0"/>
            <a:r>
              <a:rPr lang="nl-NL" noProof="1">
                <a:solidFill>
                  <a:srgbClr val="FF0000"/>
                </a:solidFill>
              </a:rPr>
              <a:t>3 Why a AWCS for the Sluisbuurt? (1)</a:t>
            </a:r>
          </a:p>
        </p:txBody>
      </p:sp>
      <p:sp>
        <p:nvSpPr>
          <p:cNvPr id="6" name="Date Placeholder 3"/>
          <p:cNvSpPr txBox="1">
            <a:spLocks noRot="1" noMove="1" noResize="1" noEditPoints="1" noChangeShapeType="1"/>
          </p:cNvSpPr>
          <p:nvPr/>
        </p:nvSpPr>
        <p:spPr bwMode="gray">
          <a:xfrm>
            <a:off x="9382684" y="6641808"/>
            <a:ext cx="756000" cy="180000"/>
          </a:xfrm>
          <a:prstGeom prst="rect">
            <a:avLst/>
          </a:prstGeom>
        </p:spPr>
        <p:txBody>
          <a:bodyPr vert="horz" lIns="0" tIns="0" rIns="0" bIns="0" rtlCol="0" anchor="t"/>
          <a:lstStyle>
            <a:defPPr lvl="0">
              <a:defRPr lang="nl-NL"/>
            </a:defPPr>
            <a:lvl1pPr marL="0" lvl="1" algn="r" defTabSz="914400" rtl="0" eaLnBrk="1" latinLnBrk="0" hangingPunct="1">
              <a:defRPr sz="1000" kern="1200">
                <a:solidFill>
                  <a:schemeClr val="bg2"/>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EDF99B7-5286-45E3-B5DD-D265E00F1371}" type="datetime1">
              <a:rPr lang="nl-NL">
                <a:solidFill>
                  <a:srgbClr val="FF0000"/>
                </a:solidFill>
              </a:rPr>
              <a:pPr/>
              <a:t>10-8-2017</a:t>
            </a:fld>
            <a:endParaRPr lang="nl-NL" dirty="0">
              <a:solidFill>
                <a:srgbClr val="FF0000"/>
              </a:solidFill>
            </a:endParaRPr>
          </a:p>
        </p:txBody>
      </p:sp>
      <p:sp>
        <p:nvSpPr>
          <p:cNvPr id="7" name="Slide Number Placeholder 5"/>
          <p:cNvSpPr txBox="1">
            <a:spLocks noRot="1" noMove="1" noResize="1" noEditPoints="1" noChangeShapeType="1"/>
          </p:cNvSpPr>
          <p:nvPr/>
        </p:nvSpPr>
        <p:spPr bwMode="gray">
          <a:xfrm>
            <a:off x="10173208" y="6641808"/>
            <a:ext cx="288000" cy="180000"/>
          </a:xfrm>
          <a:prstGeom prst="rect">
            <a:avLst/>
          </a:prstGeom>
        </p:spPr>
        <p:txBody>
          <a:bodyPr vert="horz" lIns="0" tIns="0" rIns="0" bIns="0" rtlCol="0" anchor="t"/>
          <a:lstStyle>
            <a:defPPr lvl="0">
              <a:defRPr lang="nl-NL"/>
            </a:defPPr>
            <a:lvl1pPr marL="0" lvl="1" algn="l" defTabSz="914400" rtl="0" eaLnBrk="1" latinLnBrk="0" hangingPunct="1">
              <a:defRPr sz="1000" kern="1200">
                <a:solidFill>
                  <a:schemeClr val="bg2"/>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a:solidFill>
                  <a:srgbClr val="FF0000"/>
                </a:solidFill>
              </a:rPr>
              <a:t>| </a:t>
            </a:r>
            <a:fld id="{5A73F218-DCB0-4894-9B51-05C25669D534}" type="slidenum">
              <a:rPr lang="nl-NL">
                <a:solidFill>
                  <a:srgbClr val="FF0000"/>
                </a:solidFill>
              </a:rPr>
              <a:pPr/>
              <a:t>11</a:t>
            </a:fld>
            <a:endParaRPr lang="nl-NL" dirty="0">
              <a:solidFill>
                <a:srgbClr val="FF0000"/>
              </a:solidFill>
            </a:endParaRPr>
          </a:p>
        </p:txBody>
      </p:sp>
      <p:sp>
        <p:nvSpPr>
          <p:cNvPr id="8" name="Tijdelijke aanduiding voor inhoud 7"/>
          <p:cNvSpPr txBox="1">
            <a:spLocks/>
          </p:cNvSpPr>
          <p:nvPr/>
        </p:nvSpPr>
        <p:spPr>
          <a:xfrm>
            <a:off x="2457965" y="3519967"/>
            <a:ext cx="8010000" cy="2787175"/>
          </a:xfrm>
          <a:prstGeom prst="rect">
            <a:avLst/>
          </a:prstGeom>
        </p:spPr>
        <p:txBody>
          <a:bodyPr/>
          <a:lstStyle>
            <a:lvl1pPr marL="216000" indent="-216000" algn="l" defTabSz="914400" rtl="0" eaLnBrk="1" latinLnBrk="0" hangingPunct="1">
              <a:spcBef>
                <a:spcPts val="0"/>
              </a:spcBef>
              <a:buClr>
                <a:schemeClr val="accent1"/>
              </a:buClr>
              <a:buSzPct val="65000"/>
              <a:buFont typeface="Wingdings" pitchFamily="2" charset="2"/>
              <a:buChar char=""/>
              <a:defRPr sz="2200" b="0" kern="1200">
                <a:solidFill>
                  <a:schemeClr val="tx1"/>
                </a:solidFill>
                <a:latin typeface="+mn-lt"/>
                <a:ea typeface="+mn-ea"/>
                <a:cs typeface="+mn-cs"/>
              </a:defRPr>
            </a:lvl1pPr>
            <a:lvl2pPr marL="432000" indent="-216000" algn="l" defTabSz="914400" rtl="0" eaLnBrk="1" latinLnBrk="0" hangingPunct="1">
              <a:spcBef>
                <a:spcPts val="0"/>
              </a:spcBef>
              <a:buFont typeface="Corbel" pitchFamily="34" charset="0"/>
              <a:buChar char="–"/>
              <a:defRPr sz="2200" kern="1200">
                <a:solidFill>
                  <a:schemeClr val="tx1"/>
                </a:solidFill>
                <a:latin typeface="+mn-lt"/>
                <a:ea typeface="+mn-ea"/>
                <a:cs typeface="+mn-cs"/>
              </a:defRPr>
            </a:lvl2pPr>
            <a:lvl3pPr marL="648000" indent="-216000" algn="l" defTabSz="914400" rtl="0" eaLnBrk="1" latinLnBrk="0" hangingPunct="1">
              <a:spcBef>
                <a:spcPts val="0"/>
              </a:spcBef>
              <a:buClrTx/>
              <a:buSzPct val="100000"/>
              <a:buFont typeface="Corbel" pitchFamily="34" charset="0"/>
              <a:buChar char="-"/>
              <a:defRPr sz="1800" kern="1200">
                <a:solidFill>
                  <a:schemeClr val="tx1"/>
                </a:solidFill>
                <a:latin typeface="+mn-lt"/>
                <a:ea typeface="+mn-ea"/>
                <a:cs typeface="+mn-cs"/>
              </a:defRPr>
            </a:lvl3pPr>
            <a:lvl4pPr marL="0" indent="0" algn="l" defTabSz="914400" rtl="0" eaLnBrk="1" latinLnBrk="0" hangingPunct="1">
              <a:spcBef>
                <a:spcPts val="0"/>
              </a:spcBef>
              <a:buFont typeface="Corbel" pitchFamily="34" charset="0"/>
              <a:buNone/>
              <a:defRPr sz="2200" b="1" kern="1200">
                <a:solidFill>
                  <a:schemeClr val="tx1"/>
                </a:solidFill>
                <a:latin typeface="+mn-lt"/>
                <a:ea typeface="+mn-ea"/>
                <a:cs typeface="+mn-cs"/>
              </a:defRPr>
            </a:lvl4pPr>
            <a:lvl5pPr marL="0" indent="0" algn="l" defTabSz="914400" rtl="0" eaLnBrk="1" latinLnBrk="0" hangingPunct="1">
              <a:spcBef>
                <a:spcPts val="0"/>
              </a:spcBef>
              <a:buFont typeface="Corbel" pitchFamily="34" charset="0"/>
              <a:buNone/>
              <a:defRPr sz="2200" kern="1200">
                <a:solidFill>
                  <a:schemeClr val="tx1"/>
                </a:solidFill>
                <a:latin typeface="+mn-lt"/>
                <a:ea typeface="+mn-ea"/>
                <a:cs typeface="+mn-cs"/>
              </a:defRPr>
            </a:lvl5pPr>
            <a:lvl6pPr marL="216000" indent="0" algn="l" defTabSz="914400" rtl="0" eaLnBrk="1" latinLnBrk="0" hangingPunct="1">
              <a:spcBef>
                <a:spcPts val="0"/>
              </a:spcBef>
              <a:buFont typeface="Arial" pitchFamily="34" charset="0"/>
              <a:buNone/>
              <a:defRPr sz="2200" kern="1200">
                <a:solidFill>
                  <a:schemeClr val="tx1"/>
                </a:solidFill>
                <a:latin typeface="+mn-lt"/>
                <a:ea typeface="+mn-ea"/>
                <a:cs typeface="+mn-cs"/>
              </a:defRPr>
            </a:lvl6pPr>
            <a:lvl7pPr marL="432000" indent="0" algn="l" defTabSz="914400" rtl="0" eaLnBrk="1" latinLnBrk="0" hangingPunct="1">
              <a:spcBef>
                <a:spcPts val="0"/>
              </a:spcBef>
              <a:buFont typeface="Arial" pitchFamily="34" charset="0"/>
              <a:buNone/>
              <a:defRPr sz="2200" kern="1200">
                <a:solidFill>
                  <a:schemeClr val="tx1"/>
                </a:solidFill>
                <a:latin typeface="+mn-lt"/>
                <a:ea typeface="+mn-ea"/>
                <a:cs typeface="+mn-cs"/>
              </a:defRPr>
            </a:lvl7pPr>
            <a:lvl8pPr marL="648000" indent="0" algn="l" defTabSz="914400" rtl="0" eaLnBrk="1" latinLnBrk="0" hangingPunct="1">
              <a:spcBef>
                <a:spcPts val="0"/>
              </a:spcBef>
              <a:buFont typeface="Arial" pitchFamily="34" charset="0"/>
              <a:buNone/>
              <a:defRPr sz="1800" kern="1200">
                <a:solidFill>
                  <a:schemeClr val="tx1"/>
                </a:solidFill>
                <a:latin typeface="+mn-lt"/>
                <a:ea typeface="+mn-ea"/>
                <a:cs typeface="+mn-cs"/>
              </a:defRPr>
            </a:lvl8pPr>
            <a:lvl9pPr marL="0" indent="0" algn="l" defTabSz="914400" rtl="0" eaLnBrk="1" latinLnBrk="0" hangingPunct="1">
              <a:spcBef>
                <a:spcPts val="0"/>
              </a:spcBef>
              <a:buFont typeface="Arial" pitchFamily="34" charset="0"/>
              <a:buNone/>
              <a:defRPr sz="1400" kern="1200">
                <a:solidFill>
                  <a:schemeClr val="tx1"/>
                </a:solidFill>
                <a:latin typeface="+mn-lt"/>
                <a:ea typeface="+mn-ea"/>
                <a:cs typeface="+mn-cs"/>
              </a:defRPr>
            </a:lvl9pPr>
          </a:lstStyle>
          <a:p>
            <a:pPr lvl="0"/>
            <a:r>
              <a:rPr lang="nl-NL" b="1" dirty="0" err="1">
                <a:solidFill>
                  <a:srgbClr val="FF0000"/>
                </a:solidFill>
              </a:rPr>
              <a:t>Sustanability</a:t>
            </a:r>
            <a:r>
              <a:rPr lang="nl-NL" b="1" dirty="0">
                <a:solidFill>
                  <a:srgbClr val="FF0000"/>
                </a:solidFill>
              </a:rPr>
              <a:t> policy </a:t>
            </a:r>
            <a:r>
              <a:rPr lang="nl-NL" b="1" dirty="0" err="1">
                <a:solidFill>
                  <a:srgbClr val="FF0000"/>
                </a:solidFill>
              </a:rPr>
              <a:t>for</a:t>
            </a:r>
            <a:r>
              <a:rPr lang="nl-NL" b="1" dirty="0">
                <a:solidFill>
                  <a:srgbClr val="FF0000"/>
                </a:solidFill>
              </a:rPr>
              <a:t> waste </a:t>
            </a:r>
            <a:r>
              <a:rPr lang="nl-NL" b="1" dirty="0" err="1">
                <a:solidFill>
                  <a:srgbClr val="FF0000"/>
                </a:solidFill>
              </a:rPr>
              <a:t>collection</a:t>
            </a:r>
            <a:endParaRPr lang="nl-NL" b="1" dirty="0">
              <a:solidFill>
                <a:srgbClr val="FF0000"/>
              </a:solidFill>
            </a:endParaRPr>
          </a:p>
          <a:p>
            <a:pPr lvl="1"/>
            <a:r>
              <a:rPr lang="nl-NL" dirty="0">
                <a:solidFill>
                  <a:srgbClr val="FF0000"/>
                </a:solidFill>
              </a:rPr>
              <a:t>Enhancement </a:t>
            </a:r>
            <a:r>
              <a:rPr lang="nl-NL" dirty="0" err="1">
                <a:solidFill>
                  <a:srgbClr val="FF0000"/>
                </a:solidFill>
              </a:rPr>
              <a:t>for</a:t>
            </a:r>
            <a:r>
              <a:rPr lang="nl-NL" dirty="0">
                <a:solidFill>
                  <a:srgbClr val="FF0000"/>
                </a:solidFill>
              </a:rPr>
              <a:t> </a:t>
            </a:r>
            <a:r>
              <a:rPr lang="nl-NL" dirty="0" err="1">
                <a:solidFill>
                  <a:srgbClr val="FF0000"/>
                </a:solidFill>
              </a:rPr>
              <a:t>separtion</a:t>
            </a:r>
            <a:r>
              <a:rPr lang="nl-NL" dirty="0">
                <a:solidFill>
                  <a:srgbClr val="FF0000"/>
                </a:solidFill>
              </a:rPr>
              <a:t> of waste </a:t>
            </a:r>
            <a:r>
              <a:rPr lang="nl-NL" dirty="0" err="1">
                <a:solidFill>
                  <a:srgbClr val="FF0000"/>
                </a:solidFill>
              </a:rPr>
              <a:t>collection</a:t>
            </a:r>
            <a:r>
              <a:rPr lang="nl-NL" dirty="0">
                <a:solidFill>
                  <a:srgbClr val="FF0000"/>
                </a:solidFill>
              </a:rPr>
              <a:t> </a:t>
            </a:r>
            <a:r>
              <a:rPr lang="nl-NL" dirty="0" err="1">
                <a:solidFill>
                  <a:srgbClr val="FF0000"/>
                </a:solidFill>
              </a:rPr>
              <a:t>from</a:t>
            </a:r>
            <a:r>
              <a:rPr lang="nl-NL" dirty="0">
                <a:solidFill>
                  <a:srgbClr val="FF0000"/>
                </a:solidFill>
              </a:rPr>
              <a:t> 27% waste in 2014 </a:t>
            </a:r>
            <a:r>
              <a:rPr lang="nl-NL" dirty="0" err="1">
                <a:solidFill>
                  <a:srgbClr val="FF0000"/>
                </a:solidFill>
              </a:rPr>
              <a:t>to</a:t>
            </a:r>
            <a:r>
              <a:rPr lang="nl-NL" dirty="0">
                <a:solidFill>
                  <a:srgbClr val="FF0000"/>
                </a:solidFill>
              </a:rPr>
              <a:t> 65% in </a:t>
            </a:r>
            <a:r>
              <a:rPr lang="nl-NL" dirty="0" smtClean="0">
                <a:solidFill>
                  <a:srgbClr val="FF0000"/>
                </a:solidFill>
              </a:rPr>
              <a:t>2020;</a:t>
            </a:r>
            <a:endParaRPr lang="nl-NL" dirty="0">
              <a:solidFill>
                <a:srgbClr val="FF0000"/>
              </a:solidFill>
            </a:endParaRPr>
          </a:p>
          <a:p>
            <a:pPr lvl="1"/>
            <a:r>
              <a:rPr lang="nl-NL" dirty="0" err="1">
                <a:solidFill>
                  <a:srgbClr val="FF0000"/>
                </a:solidFill>
              </a:rPr>
              <a:t>Seperation</a:t>
            </a:r>
            <a:r>
              <a:rPr lang="nl-NL" dirty="0">
                <a:solidFill>
                  <a:srgbClr val="FF0000"/>
                </a:solidFill>
              </a:rPr>
              <a:t> of waste at </a:t>
            </a:r>
            <a:r>
              <a:rPr lang="nl-NL" dirty="0" err="1">
                <a:solidFill>
                  <a:srgbClr val="FF0000"/>
                </a:solidFill>
              </a:rPr>
              <a:t>the</a:t>
            </a:r>
            <a:r>
              <a:rPr lang="nl-NL" dirty="0">
                <a:solidFill>
                  <a:srgbClr val="FF0000"/>
                </a:solidFill>
              </a:rPr>
              <a:t> </a:t>
            </a:r>
            <a:r>
              <a:rPr lang="nl-NL" dirty="0" smtClean="0">
                <a:solidFill>
                  <a:srgbClr val="FF0000"/>
                </a:solidFill>
              </a:rPr>
              <a:t>source; </a:t>
            </a:r>
            <a:endParaRPr lang="nl-NL" dirty="0">
              <a:solidFill>
                <a:srgbClr val="FF0000"/>
              </a:solidFill>
            </a:endParaRPr>
          </a:p>
          <a:p>
            <a:pPr marL="215945" lvl="1" indent="0">
              <a:buNone/>
            </a:pPr>
            <a:endParaRPr lang="nl-NL" dirty="0">
              <a:solidFill>
                <a:srgbClr val="FF0000"/>
              </a:solidFill>
            </a:endParaRPr>
          </a:p>
          <a:p>
            <a:pPr marL="215945" lvl="1" indent="0">
              <a:buNone/>
            </a:pPr>
            <a:r>
              <a:rPr lang="nl-NL" dirty="0">
                <a:solidFill>
                  <a:srgbClr val="FF0000"/>
                </a:solidFill>
              </a:rPr>
              <a:t>The waste </a:t>
            </a:r>
            <a:r>
              <a:rPr lang="nl-NL" dirty="0" err="1">
                <a:solidFill>
                  <a:srgbClr val="FF0000"/>
                </a:solidFill>
              </a:rPr>
              <a:t>department</a:t>
            </a:r>
            <a:r>
              <a:rPr lang="nl-NL" dirty="0">
                <a:solidFill>
                  <a:srgbClr val="FF0000"/>
                </a:solidFill>
              </a:rPr>
              <a:t> is </a:t>
            </a:r>
            <a:r>
              <a:rPr lang="nl-NL" dirty="0" err="1">
                <a:solidFill>
                  <a:srgbClr val="FF0000"/>
                </a:solidFill>
              </a:rPr>
              <a:t>looking</a:t>
            </a:r>
            <a:r>
              <a:rPr lang="nl-NL" dirty="0">
                <a:solidFill>
                  <a:srgbClr val="FF0000"/>
                </a:solidFill>
              </a:rPr>
              <a:t> </a:t>
            </a:r>
            <a:r>
              <a:rPr lang="nl-NL" dirty="0" err="1">
                <a:solidFill>
                  <a:srgbClr val="FF0000"/>
                </a:solidFill>
              </a:rPr>
              <a:t>for</a:t>
            </a:r>
            <a:r>
              <a:rPr lang="nl-NL" dirty="0">
                <a:solidFill>
                  <a:srgbClr val="FF0000"/>
                </a:solidFill>
              </a:rPr>
              <a:t> new </a:t>
            </a:r>
            <a:r>
              <a:rPr lang="nl-NL" dirty="0" err="1">
                <a:solidFill>
                  <a:srgbClr val="FF0000"/>
                </a:solidFill>
              </a:rPr>
              <a:t>ways</a:t>
            </a:r>
            <a:r>
              <a:rPr lang="nl-NL" dirty="0">
                <a:solidFill>
                  <a:srgbClr val="FF0000"/>
                </a:solidFill>
              </a:rPr>
              <a:t> </a:t>
            </a:r>
            <a:r>
              <a:rPr lang="nl-NL" dirty="0" err="1">
                <a:solidFill>
                  <a:srgbClr val="FF0000"/>
                </a:solidFill>
              </a:rPr>
              <a:t>to</a:t>
            </a:r>
            <a:r>
              <a:rPr lang="nl-NL" dirty="0">
                <a:solidFill>
                  <a:srgbClr val="FF0000"/>
                </a:solidFill>
              </a:rPr>
              <a:t> </a:t>
            </a:r>
            <a:r>
              <a:rPr lang="nl-NL" dirty="0" err="1">
                <a:solidFill>
                  <a:srgbClr val="FF0000"/>
                </a:solidFill>
              </a:rPr>
              <a:t>reach</a:t>
            </a:r>
            <a:r>
              <a:rPr lang="nl-NL" dirty="0">
                <a:solidFill>
                  <a:srgbClr val="FF0000"/>
                </a:solidFill>
              </a:rPr>
              <a:t> these goals </a:t>
            </a:r>
            <a:r>
              <a:rPr lang="nl-NL" dirty="0" err="1">
                <a:solidFill>
                  <a:srgbClr val="FF0000"/>
                </a:solidFill>
              </a:rPr>
              <a:t>and</a:t>
            </a:r>
            <a:r>
              <a:rPr lang="nl-NL" dirty="0">
                <a:solidFill>
                  <a:srgbClr val="FF0000"/>
                </a:solidFill>
              </a:rPr>
              <a:t> wants </a:t>
            </a:r>
            <a:r>
              <a:rPr lang="nl-NL" dirty="0" err="1">
                <a:solidFill>
                  <a:srgbClr val="FF0000"/>
                </a:solidFill>
              </a:rPr>
              <a:t>to</a:t>
            </a:r>
            <a:r>
              <a:rPr lang="nl-NL" dirty="0">
                <a:solidFill>
                  <a:srgbClr val="FF0000"/>
                </a:solidFill>
              </a:rPr>
              <a:t> </a:t>
            </a:r>
            <a:r>
              <a:rPr lang="nl-NL" dirty="0" err="1">
                <a:solidFill>
                  <a:srgbClr val="FF0000"/>
                </a:solidFill>
              </a:rPr>
              <a:t>improve</a:t>
            </a:r>
            <a:r>
              <a:rPr lang="nl-NL" dirty="0">
                <a:solidFill>
                  <a:srgbClr val="FF0000"/>
                </a:solidFill>
              </a:rPr>
              <a:t> service </a:t>
            </a:r>
            <a:endParaRPr lang="en-US" dirty="0">
              <a:solidFill>
                <a:srgbClr val="FF0000"/>
              </a:solidFill>
            </a:endParaRPr>
          </a:p>
        </p:txBody>
      </p:sp>
      <p:sp>
        <p:nvSpPr>
          <p:cNvPr id="10" name="Tijdelijke aanduiding voor voettekst 2"/>
          <p:cNvSpPr txBox="1">
            <a:spLocks/>
          </p:cNvSpPr>
          <p:nvPr/>
        </p:nvSpPr>
        <p:spPr bwMode="gray">
          <a:xfrm>
            <a:off x="2305563" y="6489408"/>
            <a:ext cx="6192000" cy="180000"/>
          </a:xfrm>
          <a:prstGeom prst="rect">
            <a:avLst/>
          </a:prstGeom>
        </p:spPr>
        <p:txBody>
          <a:bodyPr vert="horz" lIns="0" tIns="0" rIns="0" bIns="0" rtlCol="0" anchor="t"/>
          <a:lstStyle>
            <a:defPPr lvl="0">
              <a:defRPr lang="nl-NL"/>
            </a:defPPr>
            <a:lvl1pPr marL="0" lvl="1" algn="l" defTabSz="914400" rtl="0" eaLnBrk="1" latinLnBrk="0" hangingPunct="1">
              <a:defRPr sz="1000" kern="1200">
                <a:solidFill>
                  <a:schemeClr val="bg2"/>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dirty="0"/>
              <a:t>Presentation market </a:t>
            </a:r>
            <a:r>
              <a:rPr lang="nl-NL" dirty="0" err="1"/>
              <a:t>consultation</a:t>
            </a:r>
            <a:r>
              <a:rPr lang="nl-NL" dirty="0"/>
              <a:t> </a:t>
            </a:r>
            <a:r>
              <a:rPr lang="nl-NL" dirty="0" err="1"/>
              <a:t>Automated</a:t>
            </a:r>
            <a:r>
              <a:rPr lang="nl-NL" dirty="0"/>
              <a:t> Waste Collection System (AWCS) Amsterdam Sluisbuurt</a:t>
            </a:r>
          </a:p>
        </p:txBody>
      </p:sp>
    </p:spTree>
    <p:extLst>
      <p:ext uri="{BB962C8B-B14F-4D97-AF65-F5344CB8AC3E}">
        <p14:creationId xmlns:p14="http://schemas.microsoft.com/office/powerpoint/2010/main" val="19805519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DD87E8CE-33A9-43EE-B25B-F09963B573BA}" type="datetime1">
              <a:rPr lang="nl-NL" smtClean="0"/>
              <a:t>10-8-2017</a:t>
            </a:fld>
            <a:endParaRPr lang="nl-NL" dirty="0"/>
          </a:p>
        </p:txBody>
      </p:sp>
      <p:sp>
        <p:nvSpPr>
          <p:cNvPr id="4" name="Tijdelijke aanduiding voor dianummer 3"/>
          <p:cNvSpPr>
            <a:spLocks noGrp="1"/>
          </p:cNvSpPr>
          <p:nvPr>
            <p:ph type="sldNum" sz="quarter" idx="12"/>
          </p:nvPr>
        </p:nvSpPr>
        <p:spPr/>
        <p:txBody>
          <a:bodyPr/>
          <a:lstStyle/>
          <a:p>
            <a:r>
              <a:rPr lang="nl-NL" smtClean="0"/>
              <a:t>| </a:t>
            </a:r>
            <a:fld id="{5A73F218-DCB0-4894-9B51-05C25669D534}" type="slidenum">
              <a:rPr lang="nl-NL" smtClean="0"/>
              <a:pPr/>
              <a:t>12</a:t>
            </a:fld>
            <a:endParaRPr lang="nl-NL" dirty="0"/>
          </a:p>
        </p:txBody>
      </p:sp>
      <p:sp>
        <p:nvSpPr>
          <p:cNvPr id="5" name="Date Placeholder 3"/>
          <p:cNvSpPr txBox="1">
            <a:spLocks noRot="1" noMove="1" noResize="1" noEditPoints="1" noChangeShapeType="1"/>
          </p:cNvSpPr>
          <p:nvPr/>
        </p:nvSpPr>
        <p:spPr bwMode="gray">
          <a:xfrm>
            <a:off x="9230281" y="6489408"/>
            <a:ext cx="756000" cy="180000"/>
          </a:xfrm>
          <a:prstGeom prst="rect">
            <a:avLst/>
          </a:prstGeom>
        </p:spPr>
        <p:txBody>
          <a:bodyPr vert="horz" lIns="0" tIns="0" rIns="0" bIns="0" rtlCol="0" anchor="t"/>
          <a:lstStyle>
            <a:defPPr lvl="0">
              <a:defRPr lang="nl-NL"/>
            </a:defPPr>
            <a:lvl1pPr marL="0" lvl="1" algn="r" defTabSz="914400" rtl="0" eaLnBrk="1" latinLnBrk="0" hangingPunct="1">
              <a:defRPr sz="1000" kern="1200">
                <a:solidFill>
                  <a:schemeClr val="bg2"/>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1347BF5-EC32-439C-9DE6-0B676811A1EB}" type="datetime1">
              <a:rPr lang="nl-NL"/>
              <a:pPr/>
              <a:t>10-8-2017</a:t>
            </a:fld>
            <a:endParaRPr lang="nl-NL" dirty="0"/>
          </a:p>
        </p:txBody>
      </p:sp>
      <p:sp>
        <p:nvSpPr>
          <p:cNvPr id="6" name="Tijdelijke aanduiding voor voettekst 2"/>
          <p:cNvSpPr txBox="1">
            <a:spLocks/>
          </p:cNvSpPr>
          <p:nvPr/>
        </p:nvSpPr>
        <p:spPr bwMode="gray">
          <a:xfrm>
            <a:off x="2305563" y="6489408"/>
            <a:ext cx="6192000" cy="180000"/>
          </a:xfrm>
          <a:prstGeom prst="rect">
            <a:avLst/>
          </a:prstGeom>
        </p:spPr>
        <p:txBody>
          <a:bodyPr vert="horz" lIns="0" tIns="0" rIns="0" bIns="0" rtlCol="0" anchor="t"/>
          <a:lstStyle>
            <a:defPPr lvl="0">
              <a:defRPr lang="nl-NL"/>
            </a:defPPr>
            <a:lvl1pPr marL="0" lvl="1" algn="l" defTabSz="914400" rtl="0" eaLnBrk="1" latinLnBrk="0" hangingPunct="1">
              <a:defRPr sz="1000" kern="1200">
                <a:solidFill>
                  <a:schemeClr val="bg2"/>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dirty="0"/>
              <a:t>Presentation market </a:t>
            </a:r>
            <a:r>
              <a:rPr lang="nl-NL" dirty="0" err="1"/>
              <a:t>consultation</a:t>
            </a:r>
            <a:r>
              <a:rPr lang="nl-NL" dirty="0"/>
              <a:t> </a:t>
            </a:r>
            <a:r>
              <a:rPr lang="nl-NL" dirty="0" err="1"/>
              <a:t>Automated</a:t>
            </a:r>
            <a:r>
              <a:rPr lang="nl-NL" dirty="0"/>
              <a:t> Waste Collection System (AWCS) Amsterdam Sluisbuurt</a:t>
            </a:r>
          </a:p>
        </p:txBody>
      </p:sp>
      <p:sp>
        <p:nvSpPr>
          <p:cNvPr id="7" name="Slide Number Placeholder 5"/>
          <p:cNvSpPr txBox="1">
            <a:spLocks noRot="1" noMove="1" noResize="1" noEditPoints="1" noChangeShapeType="1"/>
          </p:cNvSpPr>
          <p:nvPr/>
        </p:nvSpPr>
        <p:spPr bwMode="gray">
          <a:xfrm>
            <a:off x="10020808" y="6489408"/>
            <a:ext cx="288000" cy="180000"/>
          </a:xfrm>
          <a:prstGeom prst="rect">
            <a:avLst/>
          </a:prstGeom>
        </p:spPr>
        <p:txBody>
          <a:bodyPr vert="horz" lIns="0" tIns="0" rIns="0" bIns="0" rtlCol="0" anchor="t"/>
          <a:lstStyle>
            <a:defPPr lvl="0">
              <a:defRPr lang="nl-NL"/>
            </a:defPPr>
            <a:lvl1pPr marL="0" lvl="1" algn="l" defTabSz="914400" rtl="0" eaLnBrk="1" latinLnBrk="0" hangingPunct="1">
              <a:defRPr sz="1000" kern="1200">
                <a:solidFill>
                  <a:schemeClr val="bg2"/>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a:t>| </a:t>
            </a:r>
            <a:fld id="{5A73F218-DCB0-4894-9B51-05C25669D534}" type="slidenum">
              <a:rPr lang="nl-NL"/>
              <a:pPr/>
              <a:t>12</a:t>
            </a:fld>
            <a:endParaRPr lang="nl-NL" dirty="0"/>
          </a:p>
        </p:txBody>
      </p:sp>
      <p:sp>
        <p:nvSpPr>
          <p:cNvPr id="8" name="Titel 1"/>
          <p:cNvSpPr txBox="1">
            <a:spLocks noRot="1" noMove="1" noResize="1" noEditPoints="1" noChangeShapeType="1"/>
          </p:cNvSpPr>
          <p:nvPr/>
        </p:nvSpPr>
        <p:spPr bwMode="gray">
          <a:xfrm>
            <a:off x="2659064" y="1268413"/>
            <a:ext cx="8008937" cy="1143000"/>
          </a:xfrm>
          <a:prstGeom prst="rect">
            <a:avLst/>
          </a:prstGeom>
        </p:spPr>
        <p:txBody>
          <a:bodyPr vert="horz" lIns="0" tIns="0" rIns="0" bIns="0" rtlCol="0" anchor="t">
            <a:noAutofit/>
          </a:bodyPr>
          <a:lstStyle>
            <a:lvl1pPr algn="l" defTabSz="914400" rtl="0" eaLnBrk="1" latinLnBrk="0" hangingPunct="1">
              <a:spcBef>
                <a:spcPct val="0"/>
              </a:spcBef>
              <a:buNone/>
              <a:defRPr sz="3500" b="1" kern="1200">
                <a:solidFill>
                  <a:schemeClr val="accent1"/>
                </a:solidFill>
                <a:latin typeface="+mj-lt"/>
                <a:ea typeface="+mj-ea"/>
                <a:cs typeface="+mj-cs"/>
              </a:defRPr>
            </a:lvl1pPr>
          </a:lstStyle>
          <a:p>
            <a:pPr lvl="0"/>
            <a:r>
              <a:rPr lang="nl-NL" noProof="1">
                <a:solidFill>
                  <a:srgbClr val="FF0000"/>
                </a:solidFill>
              </a:rPr>
              <a:t>3 Why a AWCS for the Sluisbuurt? (2)</a:t>
            </a:r>
          </a:p>
        </p:txBody>
      </p:sp>
      <p:sp>
        <p:nvSpPr>
          <p:cNvPr id="9" name="Tijdelijke aanduiding voor inhoud 7"/>
          <p:cNvSpPr txBox="1">
            <a:spLocks/>
          </p:cNvSpPr>
          <p:nvPr/>
        </p:nvSpPr>
        <p:spPr bwMode="gray">
          <a:xfrm>
            <a:off x="2657476" y="3367088"/>
            <a:ext cx="8010525" cy="2787650"/>
          </a:xfrm>
          <a:prstGeom prst="rect">
            <a:avLst/>
          </a:prstGeom>
        </p:spPr>
        <p:txBody>
          <a:bodyPr vert="horz" lIns="0" tIns="0" rIns="0" bIns="0" rtlCol="0">
            <a:noAutofit/>
          </a:bodyPr>
          <a:lstStyle>
            <a:lvl1pPr marL="216000" indent="-216000" algn="l" defTabSz="914400" rtl="0" eaLnBrk="1" latinLnBrk="0" hangingPunct="1">
              <a:spcBef>
                <a:spcPts val="0"/>
              </a:spcBef>
              <a:buClr>
                <a:schemeClr val="accent1"/>
              </a:buClr>
              <a:buSzPct val="65000"/>
              <a:buFont typeface="Wingdings" pitchFamily="2" charset="2"/>
              <a:buChar char=""/>
              <a:defRPr sz="2200" b="0" kern="1200">
                <a:solidFill>
                  <a:schemeClr val="tx1"/>
                </a:solidFill>
                <a:latin typeface="+mn-lt"/>
                <a:ea typeface="+mn-ea"/>
                <a:cs typeface="+mn-cs"/>
              </a:defRPr>
            </a:lvl1pPr>
            <a:lvl2pPr marL="432000" indent="-216000" algn="l" defTabSz="914400" rtl="0" eaLnBrk="1" latinLnBrk="0" hangingPunct="1">
              <a:spcBef>
                <a:spcPts val="0"/>
              </a:spcBef>
              <a:buFont typeface="Corbel" pitchFamily="34" charset="0"/>
              <a:buChar char="–"/>
              <a:defRPr sz="2200" kern="1200">
                <a:solidFill>
                  <a:schemeClr val="tx1"/>
                </a:solidFill>
                <a:latin typeface="+mn-lt"/>
                <a:ea typeface="+mn-ea"/>
                <a:cs typeface="+mn-cs"/>
              </a:defRPr>
            </a:lvl2pPr>
            <a:lvl3pPr marL="648000" indent="-216000" algn="l" defTabSz="914400" rtl="0" eaLnBrk="1" latinLnBrk="0" hangingPunct="1">
              <a:spcBef>
                <a:spcPts val="0"/>
              </a:spcBef>
              <a:buClrTx/>
              <a:buSzPct val="100000"/>
              <a:buFont typeface="Corbel" pitchFamily="34" charset="0"/>
              <a:buChar char="-"/>
              <a:defRPr sz="1800" kern="1200">
                <a:solidFill>
                  <a:schemeClr val="tx1"/>
                </a:solidFill>
                <a:latin typeface="+mn-lt"/>
                <a:ea typeface="+mn-ea"/>
                <a:cs typeface="+mn-cs"/>
              </a:defRPr>
            </a:lvl3pPr>
            <a:lvl4pPr marL="0" indent="0" algn="l" defTabSz="914400" rtl="0" eaLnBrk="1" latinLnBrk="0" hangingPunct="1">
              <a:spcBef>
                <a:spcPts val="0"/>
              </a:spcBef>
              <a:buFont typeface="Corbel" pitchFamily="34" charset="0"/>
              <a:buNone/>
              <a:defRPr sz="2200" b="1" kern="1200">
                <a:solidFill>
                  <a:schemeClr val="tx1"/>
                </a:solidFill>
                <a:latin typeface="+mn-lt"/>
                <a:ea typeface="+mn-ea"/>
                <a:cs typeface="+mn-cs"/>
              </a:defRPr>
            </a:lvl4pPr>
            <a:lvl5pPr marL="0" indent="0" algn="l" defTabSz="914400" rtl="0" eaLnBrk="1" latinLnBrk="0" hangingPunct="1">
              <a:spcBef>
                <a:spcPts val="0"/>
              </a:spcBef>
              <a:buFont typeface="Corbel" pitchFamily="34" charset="0"/>
              <a:buNone/>
              <a:defRPr sz="2200" kern="1200">
                <a:solidFill>
                  <a:schemeClr val="tx1"/>
                </a:solidFill>
                <a:latin typeface="+mn-lt"/>
                <a:ea typeface="+mn-ea"/>
                <a:cs typeface="+mn-cs"/>
              </a:defRPr>
            </a:lvl5pPr>
            <a:lvl6pPr marL="216000" indent="0" algn="l" defTabSz="914400" rtl="0" eaLnBrk="1" latinLnBrk="0" hangingPunct="1">
              <a:spcBef>
                <a:spcPts val="0"/>
              </a:spcBef>
              <a:buFont typeface="Arial" pitchFamily="34" charset="0"/>
              <a:buNone/>
              <a:defRPr sz="2200" kern="1200">
                <a:solidFill>
                  <a:schemeClr val="tx1"/>
                </a:solidFill>
                <a:latin typeface="+mn-lt"/>
                <a:ea typeface="+mn-ea"/>
                <a:cs typeface="+mn-cs"/>
              </a:defRPr>
            </a:lvl6pPr>
            <a:lvl7pPr marL="432000" indent="0" algn="l" defTabSz="914400" rtl="0" eaLnBrk="1" latinLnBrk="0" hangingPunct="1">
              <a:spcBef>
                <a:spcPts val="0"/>
              </a:spcBef>
              <a:buFont typeface="Arial" pitchFamily="34" charset="0"/>
              <a:buNone/>
              <a:defRPr sz="2200" kern="1200">
                <a:solidFill>
                  <a:schemeClr val="tx1"/>
                </a:solidFill>
                <a:latin typeface="+mn-lt"/>
                <a:ea typeface="+mn-ea"/>
                <a:cs typeface="+mn-cs"/>
              </a:defRPr>
            </a:lvl7pPr>
            <a:lvl8pPr marL="648000" indent="0" algn="l" defTabSz="914400" rtl="0" eaLnBrk="1" latinLnBrk="0" hangingPunct="1">
              <a:spcBef>
                <a:spcPts val="0"/>
              </a:spcBef>
              <a:buFont typeface="Arial" pitchFamily="34" charset="0"/>
              <a:buNone/>
              <a:defRPr sz="1800" kern="1200">
                <a:solidFill>
                  <a:schemeClr val="tx1"/>
                </a:solidFill>
                <a:latin typeface="+mn-lt"/>
                <a:ea typeface="+mn-ea"/>
                <a:cs typeface="+mn-cs"/>
              </a:defRPr>
            </a:lvl8pPr>
            <a:lvl9pPr marL="0" indent="0" algn="l" defTabSz="914400" rtl="0" eaLnBrk="1" latinLnBrk="0" hangingPunct="1">
              <a:spcBef>
                <a:spcPts val="0"/>
              </a:spcBef>
              <a:buFont typeface="Arial" pitchFamily="34" charset="0"/>
              <a:buNone/>
              <a:defRPr sz="1400" kern="1200">
                <a:solidFill>
                  <a:schemeClr val="tx1"/>
                </a:solidFill>
                <a:latin typeface="+mn-lt"/>
                <a:ea typeface="+mn-ea"/>
                <a:cs typeface="+mn-cs"/>
              </a:defRPr>
            </a:lvl9pPr>
          </a:lstStyle>
          <a:p>
            <a:pPr lvl="0"/>
            <a:r>
              <a:rPr lang="en-US" b="1" dirty="0">
                <a:solidFill>
                  <a:srgbClr val="FF0000"/>
                </a:solidFill>
              </a:rPr>
              <a:t>Spatial policy</a:t>
            </a:r>
            <a:endParaRPr lang="en-US" dirty="0">
              <a:solidFill>
                <a:srgbClr val="FF0000"/>
              </a:solidFill>
            </a:endParaRPr>
          </a:p>
          <a:p>
            <a:pPr lvl="1"/>
            <a:r>
              <a:rPr lang="nl-NL" dirty="0">
                <a:solidFill>
                  <a:srgbClr val="FF0000"/>
                </a:solidFill>
              </a:rPr>
              <a:t>Priority </a:t>
            </a:r>
            <a:r>
              <a:rPr lang="nl-NL" dirty="0" err="1">
                <a:solidFill>
                  <a:srgbClr val="FF0000"/>
                </a:solidFill>
              </a:rPr>
              <a:t>will</a:t>
            </a:r>
            <a:r>
              <a:rPr lang="nl-NL" dirty="0">
                <a:solidFill>
                  <a:srgbClr val="FF0000"/>
                </a:solidFill>
              </a:rPr>
              <a:t> </a:t>
            </a:r>
            <a:r>
              <a:rPr lang="nl-NL" dirty="0" err="1">
                <a:solidFill>
                  <a:srgbClr val="FF0000"/>
                </a:solidFill>
              </a:rPr>
              <a:t>be</a:t>
            </a:r>
            <a:r>
              <a:rPr lang="nl-NL" dirty="0">
                <a:solidFill>
                  <a:srgbClr val="FF0000"/>
                </a:solidFill>
              </a:rPr>
              <a:t> </a:t>
            </a:r>
            <a:r>
              <a:rPr lang="nl-NL" dirty="0" err="1">
                <a:solidFill>
                  <a:srgbClr val="FF0000"/>
                </a:solidFill>
              </a:rPr>
              <a:t>given</a:t>
            </a:r>
            <a:r>
              <a:rPr lang="nl-NL" dirty="0">
                <a:solidFill>
                  <a:srgbClr val="FF0000"/>
                </a:solidFill>
              </a:rPr>
              <a:t> </a:t>
            </a:r>
            <a:r>
              <a:rPr lang="nl-NL" dirty="0" err="1">
                <a:solidFill>
                  <a:srgbClr val="FF0000"/>
                </a:solidFill>
              </a:rPr>
              <a:t>to</a:t>
            </a:r>
            <a:r>
              <a:rPr lang="nl-NL" dirty="0">
                <a:solidFill>
                  <a:srgbClr val="FF0000"/>
                </a:solidFill>
              </a:rPr>
              <a:t> </a:t>
            </a:r>
            <a:r>
              <a:rPr lang="nl-NL" dirty="0" err="1">
                <a:solidFill>
                  <a:srgbClr val="FF0000"/>
                </a:solidFill>
              </a:rPr>
              <a:t>pedestrians</a:t>
            </a:r>
            <a:r>
              <a:rPr lang="nl-NL" dirty="0">
                <a:solidFill>
                  <a:srgbClr val="FF0000"/>
                </a:solidFill>
              </a:rPr>
              <a:t> </a:t>
            </a:r>
            <a:r>
              <a:rPr lang="nl-NL" dirty="0" err="1">
                <a:solidFill>
                  <a:srgbClr val="FF0000"/>
                </a:solidFill>
              </a:rPr>
              <a:t>and</a:t>
            </a:r>
            <a:r>
              <a:rPr lang="nl-NL" dirty="0">
                <a:solidFill>
                  <a:srgbClr val="FF0000"/>
                </a:solidFill>
              </a:rPr>
              <a:t> </a:t>
            </a:r>
            <a:r>
              <a:rPr lang="nl-NL" dirty="0" err="1">
                <a:solidFill>
                  <a:srgbClr val="FF0000"/>
                </a:solidFill>
              </a:rPr>
              <a:t>cyclist</a:t>
            </a:r>
            <a:r>
              <a:rPr lang="nl-NL" dirty="0">
                <a:solidFill>
                  <a:srgbClr val="FF0000"/>
                </a:solidFill>
              </a:rPr>
              <a:t> </a:t>
            </a:r>
            <a:r>
              <a:rPr lang="nl-NL" dirty="0" err="1">
                <a:solidFill>
                  <a:srgbClr val="FF0000"/>
                </a:solidFill>
              </a:rPr>
              <a:t>when</a:t>
            </a:r>
            <a:r>
              <a:rPr lang="nl-NL" dirty="0">
                <a:solidFill>
                  <a:srgbClr val="FF0000"/>
                </a:solidFill>
              </a:rPr>
              <a:t> </a:t>
            </a:r>
            <a:r>
              <a:rPr lang="nl-NL" dirty="0" err="1">
                <a:solidFill>
                  <a:srgbClr val="FF0000"/>
                </a:solidFill>
              </a:rPr>
              <a:t>dividing</a:t>
            </a:r>
            <a:r>
              <a:rPr lang="nl-NL" dirty="0">
                <a:solidFill>
                  <a:srgbClr val="FF0000"/>
                </a:solidFill>
              </a:rPr>
              <a:t> </a:t>
            </a:r>
            <a:r>
              <a:rPr lang="nl-NL" dirty="0" err="1">
                <a:solidFill>
                  <a:srgbClr val="FF0000"/>
                </a:solidFill>
              </a:rPr>
              <a:t>scarce</a:t>
            </a:r>
            <a:r>
              <a:rPr lang="nl-NL" dirty="0">
                <a:solidFill>
                  <a:srgbClr val="FF0000"/>
                </a:solidFill>
              </a:rPr>
              <a:t> public </a:t>
            </a:r>
            <a:r>
              <a:rPr lang="nl-NL" dirty="0" err="1">
                <a:solidFill>
                  <a:srgbClr val="FF0000"/>
                </a:solidFill>
              </a:rPr>
              <a:t>spaces</a:t>
            </a:r>
            <a:r>
              <a:rPr lang="nl-NL" dirty="0">
                <a:solidFill>
                  <a:srgbClr val="FF0000"/>
                </a:solidFill>
              </a:rPr>
              <a:t>;</a:t>
            </a:r>
          </a:p>
          <a:p>
            <a:pPr lvl="1"/>
            <a:r>
              <a:rPr lang="nl-NL" dirty="0" err="1">
                <a:solidFill>
                  <a:srgbClr val="FF0000"/>
                </a:solidFill>
              </a:rPr>
              <a:t>There</a:t>
            </a:r>
            <a:r>
              <a:rPr lang="nl-NL" dirty="0">
                <a:solidFill>
                  <a:srgbClr val="FF0000"/>
                </a:solidFill>
              </a:rPr>
              <a:t> </a:t>
            </a:r>
            <a:r>
              <a:rPr lang="nl-NL" dirty="0" err="1">
                <a:solidFill>
                  <a:srgbClr val="FF0000"/>
                </a:solidFill>
              </a:rPr>
              <a:t>will</a:t>
            </a:r>
            <a:r>
              <a:rPr lang="nl-NL" dirty="0">
                <a:solidFill>
                  <a:srgbClr val="FF0000"/>
                </a:solidFill>
              </a:rPr>
              <a:t> </a:t>
            </a:r>
            <a:r>
              <a:rPr lang="nl-NL" dirty="0" err="1">
                <a:solidFill>
                  <a:srgbClr val="FF0000"/>
                </a:solidFill>
              </a:rPr>
              <a:t>be</a:t>
            </a:r>
            <a:r>
              <a:rPr lang="nl-NL" dirty="0">
                <a:solidFill>
                  <a:srgbClr val="FF0000"/>
                </a:solidFill>
              </a:rPr>
              <a:t> as </a:t>
            </a:r>
            <a:r>
              <a:rPr lang="nl-NL" dirty="0" err="1">
                <a:solidFill>
                  <a:srgbClr val="FF0000"/>
                </a:solidFill>
              </a:rPr>
              <a:t>less</a:t>
            </a:r>
            <a:r>
              <a:rPr lang="nl-NL" dirty="0">
                <a:solidFill>
                  <a:srgbClr val="FF0000"/>
                </a:solidFill>
              </a:rPr>
              <a:t> </a:t>
            </a:r>
            <a:r>
              <a:rPr lang="nl-NL" dirty="0" err="1">
                <a:solidFill>
                  <a:srgbClr val="FF0000"/>
                </a:solidFill>
              </a:rPr>
              <a:t>static</a:t>
            </a:r>
            <a:r>
              <a:rPr lang="nl-NL" dirty="0">
                <a:solidFill>
                  <a:srgbClr val="FF0000"/>
                </a:solidFill>
              </a:rPr>
              <a:t> </a:t>
            </a:r>
            <a:r>
              <a:rPr lang="nl-NL" dirty="0" err="1">
                <a:solidFill>
                  <a:srgbClr val="FF0000"/>
                </a:solidFill>
              </a:rPr>
              <a:t>functions</a:t>
            </a:r>
            <a:r>
              <a:rPr lang="nl-NL" dirty="0">
                <a:solidFill>
                  <a:srgbClr val="FF0000"/>
                </a:solidFill>
              </a:rPr>
              <a:t> in public </a:t>
            </a:r>
            <a:r>
              <a:rPr lang="nl-NL" dirty="0" err="1">
                <a:solidFill>
                  <a:srgbClr val="FF0000"/>
                </a:solidFill>
              </a:rPr>
              <a:t>space</a:t>
            </a:r>
            <a:r>
              <a:rPr lang="nl-NL" dirty="0">
                <a:solidFill>
                  <a:srgbClr val="FF0000"/>
                </a:solidFill>
              </a:rPr>
              <a:t> as </a:t>
            </a:r>
            <a:r>
              <a:rPr lang="nl-NL" dirty="0" err="1">
                <a:solidFill>
                  <a:srgbClr val="FF0000"/>
                </a:solidFill>
              </a:rPr>
              <a:t>possible</a:t>
            </a:r>
            <a:r>
              <a:rPr lang="nl-NL" dirty="0">
                <a:solidFill>
                  <a:srgbClr val="FF0000"/>
                </a:solidFill>
              </a:rPr>
              <a:t>. </a:t>
            </a:r>
            <a:r>
              <a:rPr lang="nl-NL" dirty="0" err="1">
                <a:solidFill>
                  <a:srgbClr val="FF0000"/>
                </a:solidFill>
              </a:rPr>
              <a:t>This</a:t>
            </a:r>
            <a:r>
              <a:rPr lang="nl-NL" dirty="0">
                <a:solidFill>
                  <a:srgbClr val="FF0000"/>
                </a:solidFill>
              </a:rPr>
              <a:t> means we </a:t>
            </a:r>
            <a:r>
              <a:rPr lang="nl-NL" dirty="0" err="1">
                <a:solidFill>
                  <a:srgbClr val="FF0000"/>
                </a:solidFill>
              </a:rPr>
              <a:t>will</a:t>
            </a:r>
            <a:r>
              <a:rPr lang="nl-NL" dirty="0">
                <a:solidFill>
                  <a:srgbClr val="FF0000"/>
                </a:solidFill>
              </a:rPr>
              <a:t> </a:t>
            </a:r>
            <a:r>
              <a:rPr lang="nl-NL" dirty="0" err="1">
                <a:solidFill>
                  <a:srgbClr val="FF0000"/>
                </a:solidFill>
              </a:rPr>
              <a:t>be</a:t>
            </a:r>
            <a:r>
              <a:rPr lang="nl-NL" dirty="0">
                <a:solidFill>
                  <a:srgbClr val="FF0000"/>
                </a:solidFill>
              </a:rPr>
              <a:t> </a:t>
            </a:r>
            <a:r>
              <a:rPr lang="nl-NL" dirty="0" err="1">
                <a:solidFill>
                  <a:srgbClr val="FF0000"/>
                </a:solidFill>
              </a:rPr>
              <a:t>reluctant</a:t>
            </a:r>
            <a:r>
              <a:rPr lang="nl-NL" dirty="0">
                <a:solidFill>
                  <a:srgbClr val="FF0000"/>
                </a:solidFill>
              </a:rPr>
              <a:t> </a:t>
            </a:r>
            <a:r>
              <a:rPr lang="nl-NL" dirty="0" err="1">
                <a:solidFill>
                  <a:srgbClr val="FF0000"/>
                </a:solidFill>
              </a:rPr>
              <a:t>with</a:t>
            </a:r>
            <a:r>
              <a:rPr lang="nl-NL" dirty="0">
                <a:solidFill>
                  <a:srgbClr val="FF0000"/>
                </a:solidFill>
              </a:rPr>
              <a:t> parking </a:t>
            </a:r>
            <a:r>
              <a:rPr lang="nl-NL" dirty="0" err="1">
                <a:solidFill>
                  <a:srgbClr val="FF0000"/>
                </a:solidFill>
              </a:rPr>
              <a:t>space</a:t>
            </a:r>
            <a:r>
              <a:rPr lang="nl-NL" dirty="0">
                <a:solidFill>
                  <a:srgbClr val="FF0000"/>
                </a:solidFill>
              </a:rPr>
              <a:t>, waste containers, </a:t>
            </a:r>
            <a:r>
              <a:rPr lang="nl-NL" dirty="0" err="1">
                <a:solidFill>
                  <a:srgbClr val="FF0000"/>
                </a:solidFill>
              </a:rPr>
              <a:t>kiosks</a:t>
            </a:r>
            <a:r>
              <a:rPr lang="nl-NL" dirty="0">
                <a:solidFill>
                  <a:srgbClr val="FF0000"/>
                </a:solidFill>
              </a:rPr>
              <a:t>, </a:t>
            </a:r>
            <a:r>
              <a:rPr lang="nl-NL" dirty="0" err="1">
                <a:solidFill>
                  <a:srgbClr val="FF0000"/>
                </a:solidFill>
              </a:rPr>
              <a:t>etc</a:t>
            </a:r>
            <a:endParaRPr lang="nl-NL" dirty="0">
              <a:solidFill>
                <a:srgbClr val="FF0000"/>
              </a:solidFill>
            </a:endParaRPr>
          </a:p>
          <a:p>
            <a:pPr lvl="1"/>
            <a:r>
              <a:rPr lang="nl-NL" dirty="0">
                <a:solidFill>
                  <a:srgbClr val="FF0000"/>
                </a:solidFill>
              </a:rPr>
              <a:t>AWCS (</a:t>
            </a:r>
            <a:r>
              <a:rPr lang="nl-NL" dirty="0" err="1">
                <a:solidFill>
                  <a:srgbClr val="FF0000"/>
                </a:solidFill>
              </a:rPr>
              <a:t>inside</a:t>
            </a:r>
            <a:r>
              <a:rPr lang="nl-NL" dirty="0">
                <a:solidFill>
                  <a:srgbClr val="FF0000"/>
                </a:solidFill>
              </a:rPr>
              <a:t> buildings) </a:t>
            </a:r>
            <a:r>
              <a:rPr lang="nl-NL" dirty="0" err="1">
                <a:solidFill>
                  <a:srgbClr val="FF0000"/>
                </a:solidFill>
              </a:rPr>
              <a:t>helps</a:t>
            </a:r>
            <a:r>
              <a:rPr lang="nl-NL" dirty="0">
                <a:solidFill>
                  <a:srgbClr val="FF0000"/>
                </a:solidFill>
              </a:rPr>
              <a:t> </a:t>
            </a:r>
            <a:r>
              <a:rPr lang="nl-NL" dirty="0" err="1">
                <a:solidFill>
                  <a:srgbClr val="FF0000"/>
                </a:solidFill>
              </a:rPr>
              <a:t>to</a:t>
            </a:r>
            <a:r>
              <a:rPr lang="nl-NL" dirty="0">
                <a:solidFill>
                  <a:srgbClr val="FF0000"/>
                </a:solidFill>
              </a:rPr>
              <a:t> </a:t>
            </a:r>
            <a:r>
              <a:rPr lang="nl-NL" dirty="0" err="1">
                <a:solidFill>
                  <a:srgbClr val="FF0000"/>
                </a:solidFill>
              </a:rPr>
              <a:t>reduce</a:t>
            </a:r>
            <a:r>
              <a:rPr lang="nl-NL" dirty="0">
                <a:solidFill>
                  <a:srgbClr val="FF0000"/>
                </a:solidFill>
              </a:rPr>
              <a:t> </a:t>
            </a:r>
            <a:r>
              <a:rPr lang="nl-NL" dirty="0" err="1">
                <a:solidFill>
                  <a:srgbClr val="FF0000"/>
                </a:solidFill>
              </a:rPr>
              <a:t>pressure</a:t>
            </a:r>
            <a:r>
              <a:rPr lang="nl-NL" dirty="0">
                <a:solidFill>
                  <a:srgbClr val="FF0000"/>
                </a:solidFill>
              </a:rPr>
              <a:t> on public </a:t>
            </a:r>
            <a:r>
              <a:rPr lang="nl-NL" dirty="0" err="1">
                <a:solidFill>
                  <a:srgbClr val="FF0000"/>
                </a:solidFill>
              </a:rPr>
              <a:t>space</a:t>
            </a:r>
            <a:endParaRPr lang="en-US" dirty="0">
              <a:solidFill>
                <a:srgbClr val="FF0000"/>
              </a:solidFill>
            </a:endParaRPr>
          </a:p>
        </p:txBody>
      </p:sp>
    </p:spTree>
    <p:extLst>
      <p:ext uri="{BB962C8B-B14F-4D97-AF65-F5344CB8AC3E}">
        <p14:creationId xmlns:p14="http://schemas.microsoft.com/office/powerpoint/2010/main" val="9069574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DD87E8CE-33A9-43EE-B25B-F09963B573BA}" type="datetime1">
              <a:rPr lang="nl-NL" smtClean="0"/>
              <a:t>10-8-2017</a:t>
            </a:fld>
            <a:endParaRPr lang="nl-NL" dirty="0"/>
          </a:p>
        </p:txBody>
      </p:sp>
      <p:sp>
        <p:nvSpPr>
          <p:cNvPr id="4" name="Tijdelijke aanduiding voor dianummer 3"/>
          <p:cNvSpPr>
            <a:spLocks noGrp="1"/>
          </p:cNvSpPr>
          <p:nvPr>
            <p:ph type="sldNum" sz="quarter" idx="12"/>
          </p:nvPr>
        </p:nvSpPr>
        <p:spPr/>
        <p:txBody>
          <a:bodyPr/>
          <a:lstStyle/>
          <a:p>
            <a:r>
              <a:rPr lang="nl-NL" smtClean="0"/>
              <a:t>| </a:t>
            </a:r>
            <a:fld id="{5A73F218-DCB0-4894-9B51-05C25669D534}" type="slidenum">
              <a:rPr lang="nl-NL" smtClean="0"/>
              <a:pPr/>
              <a:t>13</a:t>
            </a:fld>
            <a:endParaRPr lang="nl-NL" dirty="0"/>
          </a:p>
        </p:txBody>
      </p:sp>
      <p:sp>
        <p:nvSpPr>
          <p:cNvPr id="5" name="Date Placeholder 3"/>
          <p:cNvSpPr txBox="1">
            <a:spLocks noRot="1" noMove="1" noResize="1" noEditPoints="1" noChangeShapeType="1"/>
          </p:cNvSpPr>
          <p:nvPr/>
        </p:nvSpPr>
        <p:spPr bwMode="gray">
          <a:xfrm>
            <a:off x="9230281" y="6489408"/>
            <a:ext cx="756000" cy="180000"/>
          </a:xfrm>
          <a:prstGeom prst="rect">
            <a:avLst/>
          </a:prstGeom>
        </p:spPr>
        <p:txBody>
          <a:bodyPr vert="horz" lIns="0" tIns="0" rIns="0" bIns="0" rtlCol="0" anchor="t"/>
          <a:lstStyle>
            <a:defPPr lvl="0">
              <a:defRPr lang="nl-NL"/>
            </a:defPPr>
            <a:lvl1pPr marL="0" lvl="1" algn="r" defTabSz="914400" rtl="0" eaLnBrk="1" latinLnBrk="0" hangingPunct="1">
              <a:defRPr sz="1000" kern="1200">
                <a:solidFill>
                  <a:schemeClr val="bg2"/>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CD568D-A24A-4CEE-8ACF-C4B7345A242C}" type="datetime1">
              <a:rPr lang="nl-NL"/>
              <a:pPr/>
              <a:t>10-8-2017</a:t>
            </a:fld>
            <a:endParaRPr lang="nl-NL" dirty="0"/>
          </a:p>
        </p:txBody>
      </p:sp>
      <p:sp>
        <p:nvSpPr>
          <p:cNvPr id="6" name="Tijdelijke aanduiding voor voettekst 2"/>
          <p:cNvSpPr txBox="1">
            <a:spLocks/>
          </p:cNvSpPr>
          <p:nvPr/>
        </p:nvSpPr>
        <p:spPr bwMode="gray">
          <a:xfrm>
            <a:off x="2305563" y="6489408"/>
            <a:ext cx="6192000" cy="180000"/>
          </a:xfrm>
          <a:prstGeom prst="rect">
            <a:avLst/>
          </a:prstGeom>
        </p:spPr>
        <p:txBody>
          <a:bodyPr vert="horz" lIns="0" tIns="0" rIns="0" bIns="0" rtlCol="0" anchor="t"/>
          <a:lstStyle>
            <a:defPPr lvl="0">
              <a:defRPr lang="nl-NL"/>
            </a:defPPr>
            <a:lvl1pPr marL="0" lvl="1" algn="l" defTabSz="914400" rtl="0" eaLnBrk="1" latinLnBrk="0" hangingPunct="1">
              <a:defRPr sz="1000" kern="1200">
                <a:solidFill>
                  <a:schemeClr val="bg2"/>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a:t>Presentation market consultation Automated Waste Collection System (AWCS) Amsterdam Sluisbuurt</a:t>
            </a:r>
            <a:endParaRPr lang="nl-NL" dirty="0"/>
          </a:p>
        </p:txBody>
      </p:sp>
      <p:sp>
        <p:nvSpPr>
          <p:cNvPr id="7" name="Slide Number Placeholder 5"/>
          <p:cNvSpPr txBox="1">
            <a:spLocks noRot="1" noMove="1" noResize="1" noEditPoints="1" noChangeShapeType="1"/>
          </p:cNvSpPr>
          <p:nvPr/>
        </p:nvSpPr>
        <p:spPr bwMode="gray">
          <a:xfrm>
            <a:off x="10020808" y="6489408"/>
            <a:ext cx="288000" cy="180000"/>
          </a:xfrm>
          <a:prstGeom prst="rect">
            <a:avLst/>
          </a:prstGeom>
        </p:spPr>
        <p:txBody>
          <a:bodyPr vert="horz" lIns="0" tIns="0" rIns="0" bIns="0" rtlCol="0" anchor="t"/>
          <a:lstStyle>
            <a:defPPr lvl="0">
              <a:defRPr lang="nl-NL"/>
            </a:defPPr>
            <a:lvl1pPr marL="0" lvl="1" algn="l" defTabSz="914400" rtl="0" eaLnBrk="1" latinLnBrk="0" hangingPunct="1">
              <a:defRPr sz="1000" kern="1200">
                <a:solidFill>
                  <a:schemeClr val="bg2"/>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a:t>| </a:t>
            </a:r>
            <a:fld id="{5A73F218-DCB0-4894-9B51-05C25669D534}" type="slidenum">
              <a:rPr lang="nl-NL"/>
              <a:pPr/>
              <a:t>13</a:t>
            </a:fld>
            <a:endParaRPr lang="nl-NL" dirty="0"/>
          </a:p>
        </p:txBody>
      </p:sp>
      <p:sp>
        <p:nvSpPr>
          <p:cNvPr id="8" name="Titel 1"/>
          <p:cNvSpPr txBox="1">
            <a:spLocks noRot="1" noMove="1" noResize="1" noEditPoints="1" noChangeShapeType="1"/>
          </p:cNvSpPr>
          <p:nvPr/>
        </p:nvSpPr>
        <p:spPr bwMode="gray">
          <a:xfrm>
            <a:off x="2659064" y="1268413"/>
            <a:ext cx="8008937" cy="1143000"/>
          </a:xfrm>
          <a:prstGeom prst="rect">
            <a:avLst/>
          </a:prstGeom>
        </p:spPr>
        <p:txBody>
          <a:bodyPr vert="horz" lIns="0" tIns="0" rIns="0" bIns="0" rtlCol="0" anchor="t">
            <a:noAutofit/>
          </a:bodyPr>
          <a:lstStyle>
            <a:lvl1pPr algn="l" defTabSz="914400" rtl="0" eaLnBrk="1" latinLnBrk="0" hangingPunct="1">
              <a:spcBef>
                <a:spcPct val="0"/>
              </a:spcBef>
              <a:buNone/>
              <a:defRPr sz="3500" b="1" kern="1200">
                <a:solidFill>
                  <a:schemeClr val="accent1"/>
                </a:solidFill>
                <a:latin typeface="+mj-lt"/>
                <a:ea typeface="+mj-ea"/>
                <a:cs typeface="+mj-cs"/>
              </a:defRPr>
            </a:lvl1pPr>
          </a:lstStyle>
          <a:p>
            <a:pPr lvl="0"/>
            <a:r>
              <a:rPr lang="nl-NL" noProof="1">
                <a:solidFill>
                  <a:srgbClr val="FF0000"/>
                </a:solidFill>
              </a:rPr>
              <a:t>4 Planning (1)</a:t>
            </a:r>
          </a:p>
        </p:txBody>
      </p:sp>
      <p:sp>
        <p:nvSpPr>
          <p:cNvPr id="9" name="Tijdelijke aanduiding voor inhoud 7"/>
          <p:cNvSpPr txBox="1">
            <a:spLocks/>
          </p:cNvSpPr>
          <p:nvPr/>
        </p:nvSpPr>
        <p:spPr bwMode="gray">
          <a:xfrm>
            <a:off x="2657476" y="3367088"/>
            <a:ext cx="8010525" cy="2787650"/>
          </a:xfrm>
          <a:prstGeom prst="rect">
            <a:avLst/>
          </a:prstGeom>
        </p:spPr>
        <p:txBody>
          <a:bodyPr vert="horz" lIns="0" tIns="0" rIns="0" bIns="0" rtlCol="0">
            <a:noAutofit/>
          </a:bodyPr>
          <a:lstStyle>
            <a:lvl1pPr marL="216000" indent="-216000" algn="l" defTabSz="914400" rtl="0" eaLnBrk="1" latinLnBrk="0" hangingPunct="1">
              <a:spcBef>
                <a:spcPts val="0"/>
              </a:spcBef>
              <a:buClr>
                <a:schemeClr val="accent1"/>
              </a:buClr>
              <a:buSzPct val="65000"/>
              <a:buFont typeface="Wingdings" pitchFamily="2" charset="2"/>
              <a:buChar char=""/>
              <a:defRPr sz="2200" b="0" kern="1200">
                <a:solidFill>
                  <a:schemeClr val="tx1"/>
                </a:solidFill>
                <a:latin typeface="+mn-lt"/>
                <a:ea typeface="+mn-ea"/>
                <a:cs typeface="+mn-cs"/>
              </a:defRPr>
            </a:lvl1pPr>
            <a:lvl2pPr marL="432000" indent="-216000" algn="l" defTabSz="914400" rtl="0" eaLnBrk="1" latinLnBrk="0" hangingPunct="1">
              <a:spcBef>
                <a:spcPts val="0"/>
              </a:spcBef>
              <a:buFont typeface="Corbel" pitchFamily="34" charset="0"/>
              <a:buChar char="–"/>
              <a:defRPr sz="2200" kern="1200">
                <a:solidFill>
                  <a:schemeClr val="tx1"/>
                </a:solidFill>
                <a:latin typeface="+mn-lt"/>
                <a:ea typeface="+mn-ea"/>
                <a:cs typeface="+mn-cs"/>
              </a:defRPr>
            </a:lvl2pPr>
            <a:lvl3pPr marL="648000" indent="-216000" algn="l" defTabSz="914400" rtl="0" eaLnBrk="1" latinLnBrk="0" hangingPunct="1">
              <a:spcBef>
                <a:spcPts val="0"/>
              </a:spcBef>
              <a:buClrTx/>
              <a:buSzPct val="100000"/>
              <a:buFont typeface="Corbel" pitchFamily="34" charset="0"/>
              <a:buChar char="-"/>
              <a:defRPr sz="1800" kern="1200">
                <a:solidFill>
                  <a:schemeClr val="tx1"/>
                </a:solidFill>
                <a:latin typeface="+mn-lt"/>
                <a:ea typeface="+mn-ea"/>
                <a:cs typeface="+mn-cs"/>
              </a:defRPr>
            </a:lvl3pPr>
            <a:lvl4pPr marL="0" indent="0" algn="l" defTabSz="914400" rtl="0" eaLnBrk="1" latinLnBrk="0" hangingPunct="1">
              <a:spcBef>
                <a:spcPts val="0"/>
              </a:spcBef>
              <a:buFont typeface="Corbel" pitchFamily="34" charset="0"/>
              <a:buNone/>
              <a:defRPr sz="2200" b="1" kern="1200">
                <a:solidFill>
                  <a:schemeClr val="tx1"/>
                </a:solidFill>
                <a:latin typeface="+mn-lt"/>
                <a:ea typeface="+mn-ea"/>
                <a:cs typeface="+mn-cs"/>
              </a:defRPr>
            </a:lvl4pPr>
            <a:lvl5pPr marL="0" indent="0" algn="l" defTabSz="914400" rtl="0" eaLnBrk="1" latinLnBrk="0" hangingPunct="1">
              <a:spcBef>
                <a:spcPts val="0"/>
              </a:spcBef>
              <a:buFont typeface="Corbel" pitchFamily="34" charset="0"/>
              <a:buNone/>
              <a:defRPr sz="2200" kern="1200">
                <a:solidFill>
                  <a:schemeClr val="tx1"/>
                </a:solidFill>
                <a:latin typeface="+mn-lt"/>
                <a:ea typeface="+mn-ea"/>
                <a:cs typeface="+mn-cs"/>
              </a:defRPr>
            </a:lvl5pPr>
            <a:lvl6pPr marL="216000" indent="0" algn="l" defTabSz="914400" rtl="0" eaLnBrk="1" latinLnBrk="0" hangingPunct="1">
              <a:spcBef>
                <a:spcPts val="0"/>
              </a:spcBef>
              <a:buFont typeface="Arial" pitchFamily="34" charset="0"/>
              <a:buNone/>
              <a:defRPr sz="2200" kern="1200">
                <a:solidFill>
                  <a:schemeClr val="tx1"/>
                </a:solidFill>
                <a:latin typeface="+mn-lt"/>
                <a:ea typeface="+mn-ea"/>
                <a:cs typeface="+mn-cs"/>
              </a:defRPr>
            </a:lvl6pPr>
            <a:lvl7pPr marL="432000" indent="0" algn="l" defTabSz="914400" rtl="0" eaLnBrk="1" latinLnBrk="0" hangingPunct="1">
              <a:spcBef>
                <a:spcPts val="0"/>
              </a:spcBef>
              <a:buFont typeface="Arial" pitchFamily="34" charset="0"/>
              <a:buNone/>
              <a:defRPr sz="2200" kern="1200">
                <a:solidFill>
                  <a:schemeClr val="tx1"/>
                </a:solidFill>
                <a:latin typeface="+mn-lt"/>
                <a:ea typeface="+mn-ea"/>
                <a:cs typeface="+mn-cs"/>
              </a:defRPr>
            </a:lvl7pPr>
            <a:lvl8pPr marL="648000" indent="0" algn="l" defTabSz="914400" rtl="0" eaLnBrk="1" latinLnBrk="0" hangingPunct="1">
              <a:spcBef>
                <a:spcPts val="0"/>
              </a:spcBef>
              <a:buFont typeface="Arial" pitchFamily="34" charset="0"/>
              <a:buNone/>
              <a:defRPr sz="1800" kern="1200">
                <a:solidFill>
                  <a:schemeClr val="tx1"/>
                </a:solidFill>
                <a:latin typeface="+mn-lt"/>
                <a:ea typeface="+mn-ea"/>
                <a:cs typeface="+mn-cs"/>
              </a:defRPr>
            </a:lvl8pPr>
            <a:lvl9pPr marL="0" indent="0" algn="l" defTabSz="914400" rtl="0" eaLnBrk="1" latinLnBrk="0" hangingPunct="1">
              <a:spcBef>
                <a:spcPts val="0"/>
              </a:spcBef>
              <a:buFont typeface="Arial" pitchFamily="34" charset="0"/>
              <a:buNone/>
              <a:defRPr sz="1400" kern="1200">
                <a:solidFill>
                  <a:schemeClr val="tx1"/>
                </a:solidFill>
                <a:latin typeface="+mn-lt"/>
                <a:ea typeface="+mn-ea"/>
                <a:cs typeface="+mn-cs"/>
              </a:defRPr>
            </a:lvl9pPr>
          </a:lstStyle>
          <a:p>
            <a:pPr lvl="0"/>
            <a:r>
              <a:rPr lang="nl-NL" dirty="0" err="1">
                <a:solidFill>
                  <a:srgbClr val="FF0000"/>
                </a:solidFill>
              </a:rPr>
              <a:t>Destination</a:t>
            </a:r>
            <a:r>
              <a:rPr lang="nl-NL" dirty="0">
                <a:solidFill>
                  <a:srgbClr val="FF0000"/>
                </a:solidFill>
              </a:rPr>
              <a:t> plan: februari 2019 -&gt; award OAT </a:t>
            </a:r>
            <a:r>
              <a:rPr lang="nl-NL" dirty="0" err="1">
                <a:solidFill>
                  <a:srgbClr val="FF0000"/>
                </a:solidFill>
              </a:rPr>
              <a:t>and</a:t>
            </a:r>
            <a:r>
              <a:rPr lang="nl-NL" dirty="0">
                <a:solidFill>
                  <a:srgbClr val="FF0000"/>
                </a:solidFill>
              </a:rPr>
              <a:t> start building OAT</a:t>
            </a:r>
          </a:p>
          <a:p>
            <a:pPr lvl="0"/>
            <a:endParaRPr lang="nl-NL" dirty="0">
              <a:solidFill>
                <a:srgbClr val="FF0000"/>
              </a:solidFill>
            </a:endParaRPr>
          </a:p>
          <a:p>
            <a:pPr lvl="0"/>
            <a:r>
              <a:rPr lang="nl-NL" dirty="0" err="1">
                <a:solidFill>
                  <a:srgbClr val="FF0000"/>
                </a:solidFill>
              </a:rPr>
              <a:t>Between</a:t>
            </a:r>
            <a:r>
              <a:rPr lang="nl-NL" dirty="0">
                <a:solidFill>
                  <a:srgbClr val="FF0000"/>
                </a:solidFill>
              </a:rPr>
              <a:t> februari 2019 </a:t>
            </a:r>
            <a:r>
              <a:rPr lang="nl-NL" dirty="0" err="1">
                <a:solidFill>
                  <a:srgbClr val="FF0000"/>
                </a:solidFill>
              </a:rPr>
              <a:t>and</a:t>
            </a:r>
            <a:r>
              <a:rPr lang="nl-NL" dirty="0">
                <a:solidFill>
                  <a:srgbClr val="FF0000"/>
                </a:solidFill>
              </a:rPr>
              <a:t> </a:t>
            </a:r>
            <a:r>
              <a:rPr lang="nl-NL" dirty="0" err="1">
                <a:solidFill>
                  <a:srgbClr val="FF0000"/>
                </a:solidFill>
              </a:rPr>
              <a:t>now</a:t>
            </a:r>
            <a:r>
              <a:rPr lang="nl-NL" dirty="0">
                <a:solidFill>
                  <a:srgbClr val="FF0000"/>
                </a:solidFill>
              </a:rPr>
              <a:t>:</a:t>
            </a:r>
          </a:p>
          <a:p>
            <a:pPr marL="501621" lvl="2" indent="-285676">
              <a:buClr>
                <a:schemeClr val="accent1"/>
              </a:buClr>
              <a:buSzPct val="65000"/>
              <a:buFontTx/>
              <a:buChar char="-"/>
            </a:pPr>
            <a:r>
              <a:rPr lang="nl-NL" noProof="1">
                <a:solidFill>
                  <a:srgbClr val="FF0000"/>
                </a:solidFill>
              </a:rPr>
              <a:t>November 2017: Investment decicion council of </a:t>
            </a:r>
            <a:r>
              <a:rPr lang="nl-NL" noProof="1" smtClean="0">
                <a:solidFill>
                  <a:srgbClr val="FF0000"/>
                </a:solidFill>
              </a:rPr>
              <a:t>Amsterdam;</a:t>
            </a:r>
            <a:endParaRPr lang="nl-NL" noProof="1">
              <a:solidFill>
                <a:srgbClr val="FF0000"/>
              </a:solidFill>
            </a:endParaRPr>
          </a:p>
          <a:p>
            <a:pPr marL="501621" lvl="2" indent="-285676">
              <a:buClr>
                <a:schemeClr val="accent1"/>
              </a:buClr>
              <a:buSzPct val="65000"/>
              <a:buFontTx/>
              <a:buChar char="-"/>
            </a:pPr>
            <a:r>
              <a:rPr lang="nl-NL" noProof="1">
                <a:solidFill>
                  <a:srgbClr val="FF0000"/>
                </a:solidFill>
              </a:rPr>
              <a:t>May 2018: Definite approaval for tender and start tendering procedure </a:t>
            </a:r>
            <a:r>
              <a:rPr lang="nl-NL" noProof="1" smtClean="0">
                <a:solidFill>
                  <a:srgbClr val="FF0000"/>
                </a:solidFill>
              </a:rPr>
              <a:t>;</a:t>
            </a:r>
            <a:endParaRPr lang="nl-NL" noProof="1">
              <a:solidFill>
                <a:srgbClr val="FF0000"/>
              </a:solidFill>
            </a:endParaRPr>
          </a:p>
          <a:p>
            <a:pPr marL="501621" lvl="2" indent="-285676">
              <a:buClr>
                <a:schemeClr val="accent1"/>
              </a:buClr>
              <a:buSzPct val="65000"/>
              <a:buFontTx/>
              <a:buChar char="-"/>
            </a:pPr>
            <a:endParaRPr lang="nl-NL" noProof="1">
              <a:solidFill>
                <a:srgbClr val="FF0000"/>
              </a:solidFill>
            </a:endParaRPr>
          </a:p>
          <a:p>
            <a:pPr lvl="0"/>
            <a:endParaRPr lang="nl-NL" dirty="0">
              <a:solidFill>
                <a:srgbClr val="FF0000"/>
              </a:solidFill>
            </a:endParaRPr>
          </a:p>
          <a:p>
            <a:pPr lvl="0"/>
            <a:endParaRPr lang="nl-NL" dirty="0">
              <a:solidFill>
                <a:srgbClr val="FF0000"/>
              </a:solidFill>
            </a:endParaRPr>
          </a:p>
          <a:p>
            <a:pPr lvl="0"/>
            <a:endParaRPr lang="en-US" dirty="0">
              <a:solidFill>
                <a:srgbClr val="FF0000"/>
              </a:solidFill>
            </a:endParaRPr>
          </a:p>
        </p:txBody>
      </p:sp>
    </p:spTree>
    <p:extLst>
      <p:ext uri="{BB962C8B-B14F-4D97-AF65-F5344CB8AC3E}">
        <p14:creationId xmlns:p14="http://schemas.microsoft.com/office/powerpoint/2010/main" val="40031599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p:txBody>
          <a:bodyPr/>
          <a:lstStyle/>
          <a:p>
            <a:fld id="{46E35100-3AB1-4840-922B-24EA3FCB4B71}" type="datetime1">
              <a:rPr lang="nl-NL" smtClean="0"/>
              <a:pPr/>
              <a:t>10-8-2017</a:t>
            </a:fld>
            <a:endParaRPr lang="nl-NL" dirty="0"/>
          </a:p>
        </p:txBody>
      </p:sp>
      <p:sp>
        <p:nvSpPr>
          <p:cNvPr id="7" name="Tijdelijke aanduiding voor voettekst 6"/>
          <p:cNvSpPr>
            <a:spLocks noGrp="1"/>
          </p:cNvSpPr>
          <p:nvPr>
            <p:ph type="ftr" sz="quarter" idx="11"/>
          </p:nvPr>
        </p:nvSpPr>
        <p:spPr/>
        <p:txBody>
          <a:bodyPr/>
          <a:lstStyle/>
          <a:p>
            <a:r>
              <a:rPr lang="nl-NL" smtClean="0"/>
              <a:t>Presentation market consultation Automated Waste Collection System (AWCS) Amsterdam Sluisbuurt</a:t>
            </a:r>
            <a:endParaRPr lang="nl-NL" dirty="0"/>
          </a:p>
        </p:txBody>
      </p:sp>
      <p:sp>
        <p:nvSpPr>
          <p:cNvPr id="5" name="Tijdelijke aanduiding voor dianummer 4"/>
          <p:cNvSpPr>
            <a:spLocks noGrp="1"/>
          </p:cNvSpPr>
          <p:nvPr>
            <p:ph type="sldNum" sz="quarter" idx="12"/>
          </p:nvPr>
        </p:nvSpPr>
        <p:spPr/>
        <p:txBody>
          <a:bodyPr/>
          <a:lstStyle/>
          <a:p>
            <a:r>
              <a:rPr lang="nl-NL" smtClean="0"/>
              <a:t>| </a:t>
            </a:r>
            <a:fld id="{5A73F218-DCB0-4894-9B51-05C25669D534}" type="slidenum">
              <a:rPr lang="nl-NL" smtClean="0"/>
              <a:pPr/>
              <a:t>14</a:t>
            </a:fld>
            <a:endParaRPr lang="nl-NL" dirty="0"/>
          </a:p>
        </p:txBody>
      </p:sp>
      <p:sp>
        <p:nvSpPr>
          <p:cNvPr id="2" name="Titel 1"/>
          <p:cNvSpPr>
            <a:spLocks noGrp="1"/>
          </p:cNvSpPr>
          <p:nvPr>
            <p:ph type="title" idx="4294967295"/>
          </p:nvPr>
        </p:nvSpPr>
        <p:spPr>
          <a:xfrm>
            <a:off x="2639616" y="1196752"/>
            <a:ext cx="8008937" cy="1143000"/>
          </a:xfrm>
        </p:spPr>
        <p:txBody>
          <a:bodyPr/>
          <a:lstStyle/>
          <a:p>
            <a:r>
              <a:rPr lang="nl-NL" noProof="1">
                <a:solidFill>
                  <a:srgbClr val="FF0000"/>
                </a:solidFill>
              </a:rPr>
              <a:t>4 </a:t>
            </a:r>
            <a:r>
              <a:rPr lang="nl-NL" noProof="1" smtClean="0">
                <a:solidFill>
                  <a:srgbClr val="FF0000"/>
                </a:solidFill>
              </a:rPr>
              <a:t>Planning (2)</a:t>
            </a:r>
            <a:endParaRPr lang="nl-NL" dirty="0">
              <a:solidFill>
                <a:srgbClr val="FF0000"/>
              </a:solidFill>
            </a:endParaRPr>
          </a:p>
        </p:txBody>
      </p:sp>
      <p:pic>
        <p:nvPicPr>
          <p:cNvPr id="6" name="Afbeelding 5">
            <a:extLst>
              <a:ext uri="{FF2B5EF4-FFF2-40B4-BE49-F238E27FC236}">
                <a16:creationId xmlns:lc="http://schemas.openxmlformats.org/drawingml/2006/lockedCanvas" xmlns:a16="http://schemas.microsoft.com/office/drawing/2014/main" xmlns:xdr="http://schemas.openxmlformats.org/drawingml/2006/spreadsheetDrawing" xmlns="" id="{A099EA28-D2E9-4287-BD7E-FE53AC6971A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58293" y="2924944"/>
            <a:ext cx="12086916" cy="3196008"/>
          </a:xfrm>
          <a:prstGeom prst="rect">
            <a:avLst/>
          </a:prstGeom>
        </p:spPr>
      </p:pic>
    </p:spTree>
    <p:extLst>
      <p:ext uri="{BB962C8B-B14F-4D97-AF65-F5344CB8AC3E}">
        <p14:creationId xmlns:p14="http://schemas.microsoft.com/office/powerpoint/2010/main" val="16084521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noRot="1" noMove="1" noResize="1" noEditPoints="1" noChangeShapeType="1"/>
          </p:cNvSpPr>
          <p:nvPr>
            <p:ph type="dt" sz="half" idx="10"/>
          </p:nvPr>
        </p:nvSpPr>
        <p:spPr/>
        <p:txBody>
          <a:bodyPr/>
          <a:lstStyle/>
          <a:p>
            <a:fld id="{6C2726C0-054C-4C20-9DFC-4882D7707880}" type="datetime1">
              <a:rPr lang="nl-NL" smtClean="0"/>
              <a:pPr/>
              <a:t>10-8-2017</a:t>
            </a:fld>
            <a:endParaRPr lang="nl-NL" dirty="0"/>
          </a:p>
        </p:txBody>
      </p:sp>
      <p:sp>
        <p:nvSpPr>
          <p:cNvPr id="3" name="Tijdelijke aanduiding voor voettekst 2"/>
          <p:cNvSpPr>
            <a:spLocks noGrp="1"/>
          </p:cNvSpPr>
          <p:nvPr>
            <p:ph type="ftr" sz="quarter" idx="11"/>
          </p:nvPr>
        </p:nvSpPr>
        <p:spPr/>
        <p:txBody>
          <a:bodyPr/>
          <a:lstStyle/>
          <a:p>
            <a:r>
              <a:rPr lang="nl-NL" smtClean="0"/>
              <a:t>Presentation market consultation Automated Waste Collection System (AWCS) Amsterdam Sluisbuurt</a:t>
            </a:r>
            <a:endParaRPr lang="nl-NL" dirty="0"/>
          </a:p>
        </p:txBody>
      </p:sp>
      <p:sp>
        <p:nvSpPr>
          <p:cNvPr id="6" name="Slide Number Placeholder 5"/>
          <p:cNvSpPr>
            <a:spLocks noGrp="1" noRot="1" noMove="1" noResize="1" noEditPoints="1" noChangeShapeType="1"/>
          </p:cNvSpPr>
          <p:nvPr>
            <p:ph type="sldNum" sz="quarter" idx="12"/>
          </p:nvPr>
        </p:nvSpPr>
        <p:spPr/>
        <p:txBody>
          <a:bodyPr/>
          <a:lstStyle/>
          <a:p>
            <a:r>
              <a:rPr lang="nl-NL" smtClean="0"/>
              <a:t>| </a:t>
            </a:r>
            <a:fld id="{5A73F218-DCB0-4894-9B51-05C25669D534}" type="slidenum">
              <a:rPr lang="nl-NL" smtClean="0"/>
              <a:pPr/>
              <a:t>15</a:t>
            </a:fld>
            <a:endParaRPr lang="nl-NL" dirty="0"/>
          </a:p>
        </p:txBody>
      </p:sp>
      <p:sp>
        <p:nvSpPr>
          <p:cNvPr id="2" name="Titel 1"/>
          <p:cNvSpPr>
            <a:spLocks noGrp="1" noRot="1" noMove="1" noResize="1" noEditPoints="1" noChangeShapeType="1"/>
          </p:cNvSpPr>
          <p:nvPr>
            <p:ph type="title" idx="4294967295"/>
          </p:nvPr>
        </p:nvSpPr>
        <p:spPr>
          <a:xfrm>
            <a:off x="2659064" y="1268413"/>
            <a:ext cx="8008937" cy="1143000"/>
          </a:xfrm>
        </p:spPr>
        <p:txBody>
          <a:bodyPr/>
          <a:lstStyle/>
          <a:p>
            <a:r>
              <a:rPr lang="nl-NL" noProof="1" smtClean="0">
                <a:solidFill>
                  <a:srgbClr val="FF0000"/>
                </a:solidFill>
              </a:rPr>
              <a:t>5 Starting point: </a:t>
            </a:r>
            <a:r>
              <a:rPr lang="nl-NL" noProof="1" smtClean="0">
                <a:solidFill>
                  <a:srgbClr val="FF0000"/>
                </a:solidFill>
              </a:rPr>
              <a:t>procurement (1)</a:t>
            </a:r>
            <a:endParaRPr lang="nl-NL" noProof="1">
              <a:solidFill>
                <a:srgbClr val="FF0000"/>
              </a:solidFill>
            </a:endParaRPr>
          </a:p>
        </p:txBody>
      </p:sp>
      <p:sp>
        <p:nvSpPr>
          <p:cNvPr id="8" name="Tijdelijke aanduiding voor inhoud 7"/>
          <p:cNvSpPr>
            <a:spLocks noGrp="1"/>
          </p:cNvSpPr>
          <p:nvPr>
            <p:ph idx="4294967295"/>
          </p:nvPr>
        </p:nvSpPr>
        <p:spPr>
          <a:xfrm>
            <a:off x="2657476" y="3367088"/>
            <a:ext cx="8010525" cy="2787650"/>
          </a:xfrm>
        </p:spPr>
        <p:txBody>
          <a:bodyPr/>
          <a:lstStyle/>
          <a:p>
            <a:r>
              <a:rPr lang="nl-NL" dirty="0" err="1" smtClean="0">
                <a:solidFill>
                  <a:srgbClr val="FF0000"/>
                </a:solidFill>
              </a:rPr>
              <a:t>tendering</a:t>
            </a:r>
            <a:r>
              <a:rPr lang="nl-NL" dirty="0" smtClean="0">
                <a:solidFill>
                  <a:srgbClr val="FF0000"/>
                </a:solidFill>
              </a:rPr>
              <a:t> procedure: </a:t>
            </a:r>
            <a:r>
              <a:rPr lang="nl-NL" dirty="0" err="1" smtClean="0">
                <a:solidFill>
                  <a:srgbClr val="FF0000"/>
                </a:solidFill>
              </a:rPr>
              <a:t>competitive</a:t>
            </a:r>
            <a:r>
              <a:rPr lang="nl-NL" dirty="0" smtClean="0">
                <a:solidFill>
                  <a:srgbClr val="FF0000"/>
                </a:solidFill>
              </a:rPr>
              <a:t> </a:t>
            </a:r>
            <a:r>
              <a:rPr lang="nl-NL" dirty="0">
                <a:solidFill>
                  <a:srgbClr val="FF0000"/>
                </a:solidFill>
              </a:rPr>
              <a:t>procedure </a:t>
            </a:r>
            <a:r>
              <a:rPr lang="nl-NL" dirty="0" err="1">
                <a:solidFill>
                  <a:srgbClr val="FF0000"/>
                </a:solidFill>
              </a:rPr>
              <a:t>with</a:t>
            </a:r>
            <a:r>
              <a:rPr lang="nl-NL" dirty="0">
                <a:solidFill>
                  <a:srgbClr val="FF0000"/>
                </a:solidFill>
              </a:rPr>
              <a:t> </a:t>
            </a:r>
            <a:r>
              <a:rPr lang="nl-NL" dirty="0" err="1" smtClean="0">
                <a:solidFill>
                  <a:srgbClr val="FF0000"/>
                </a:solidFill>
              </a:rPr>
              <a:t>negotiation</a:t>
            </a:r>
            <a:r>
              <a:rPr lang="nl-NL" dirty="0" smtClean="0">
                <a:solidFill>
                  <a:srgbClr val="FF0000"/>
                </a:solidFill>
              </a:rPr>
              <a:t>.</a:t>
            </a:r>
          </a:p>
          <a:p>
            <a:pPr lvl="1"/>
            <a:r>
              <a:rPr lang="nl-NL" dirty="0" smtClean="0">
                <a:solidFill>
                  <a:srgbClr val="FF0000"/>
                </a:solidFill>
              </a:rPr>
              <a:t>The </a:t>
            </a:r>
            <a:r>
              <a:rPr lang="nl-NL" dirty="0" err="1">
                <a:solidFill>
                  <a:srgbClr val="FF0000"/>
                </a:solidFill>
              </a:rPr>
              <a:t>contracting</a:t>
            </a:r>
            <a:r>
              <a:rPr lang="nl-NL" dirty="0">
                <a:solidFill>
                  <a:srgbClr val="FF0000"/>
                </a:solidFill>
              </a:rPr>
              <a:t> </a:t>
            </a:r>
            <a:r>
              <a:rPr lang="nl-NL" dirty="0" err="1" smtClean="0">
                <a:solidFill>
                  <a:srgbClr val="FF0000"/>
                </a:solidFill>
              </a:rPr>
              <a:t>authority</a:t>
            </a:r>
            <a:r>
              <a:rPr lang="nl-NL" dirty="0" smtClean="0">
                <a:solidFill>
                  <a:srgbClr val="FF0000"/>
                </a:solidFill>
              </a:rPr>
              <a:t>, </a:t>
            </a:r>
            <a:r>
              <a:rPr lang="nl-NL" dirty="0" err="1" smtClean="0">
                <a:solidFill>
                  <a:srgbClr val="FF0000"/>
                </a:solidFill>
              </a:rPr>
              <a:t>city</a:t>
            </a:r>
            <a:r>
              <a:rPr lang="nl-NL" dirty="0" smtClean="0">
                <a:solidFill>
                  <a:srgbClr val="FF0000"/>
                </a:solidFill>
              </a:rPr>
              <a:t> of Amsterdam, has sufficiënt information </a:t>
            </a:r>
            <a:r>
              <a:rPr lang="nl-NL" dirty="0" err="1" smtClean="0">
                <a:solidFill>
                  <a:srgbClr val="FF0000"/>
                </a:solidFill>
              </a:rPr>
              <a:t>to</a:t>
            </a:r>
            <a:r>
              <a:rPr lang="nl-NL" dirty="0" smtClean="0">
                <a:solidFill>
                  <a:srgbClr val="FF0000"/>
                </a:solidFill>
              </a:rPr>
              <a:t> </a:t>
            </a:r>
            <a:r>
              <a:rPr lang="nl-NL" dirty="0" err="1" smtClean="0">
                <a:solidFill>
                  <a:srgbClr val="FF0000"/>
                </a:solidFill>
              </a:rPr>
              <a:t>specify</a:t>
            </a:r>
            <a:r>
              <a:rPr lang="nl-NL" dirty="0" smtClean="0">
                <a:solidFill>
                  <a:srgbClr val="FF0000"/>
                </a:solidFill>
              </a:rPr>
              <a:t> </a:t>
            </a:r>
            <a:r>
              <a:rPr lang="nl-NL" dirty="0" err="1" smtClean="0">
                <a:solidFill>
                  <a:srgbClr val="FF0000"/>
                </a:solidFill>
              </a:rPr>
              <a:t>the</a:t>
            </a:r>
            <a:r>
              <a:rPr lang="nl-NL" dirty="0" smtClean="0">
                <a:solidFill>
                  <a:srgbClr val="FF0000"/>
                </a:solidFill>
              </a:rPr>
              <a:t> </a:t>
            </a:r>
            <a:r>
              <a:rPr lang="nl-NL" dirty="0" err="1" smtClean="0">
                <a:solidFill>
                  <a:srgbClr val="FF0000"/>
                </a:solidFill>
              </a:rPr>
              <a:t>requirements</a:t>
            </a:r>
            <a:r>
              <a:rPr lang="nl-NL" dirty="0" smtClean="0">
                <a:solidFill>
                  <a:srgbClr val="FF0000"/>
                </a:solidFill>
              </a:rPr>
              <a:t> </a:t>
            </a:r>
            <a:r>
              <a:rPr lang="nl-NL" dirty="0" err="1" smtClean="0">
                <a:solidFill>
                  <a:srgbClr val="FF0000"/>
                </a:solidFill>
              </a:rPr>
              <a:t>for</a:t>
            </a:r>
            <a:r>
              <a:rPr lang="nl-NL" dirty="0" smtClean="0">
                <a:solidFill>
                  <a:srgbClr val="FF0000"/>
                </a:solidFill>
              </a:rPr>
              <a:t> </a:t>
            </a:r>
            <a:r>
              <a:rPr lang="nl-NL" dirty="0" err="1" smtClean="0">
                <a:solidFill>
                  <a:srgbClr val="FF0000"/>
                </a:solidFill>
              </a:rPr>
              <a:t>the</a:t>
            </a:r>
            <a:r>
              <a:rPr lang="nl-NL" dirty="0" smtClean="0">
                <a:solidFill>
                  <a:srgbClr val="FF0000"/>
                </a:solidFill>
              </a:rPr>
              <a:t> contract but </a:t>
            </a:r>
            <a:r>
              <a:rPr lang="nl-NL" dirty="0" err="1" smtClean="0">
                <a:solidFill>
                  <a:srgbClr val="FF0000"/>
                </a:solidFill>
              </a:rPr>
              <a:t>not</a:t>
            </a:r>
            <a:r>
              <a:rPr lang="nl-NL" dirty="0" smtClean="0">
                <a:solidFill>
                  <a:srgbClr val="FF0000"/>
                </a:solidFill>
              </a:rPr>
              <a:t> </a:t>
            </a:r>
            <a:r>
              <a:rPr lang="nl-NL" dirty="0" err="1" smtClean="0">
                <a:solidFill>
                  <a:srgbClr val="FF0000"/>
                </a:solidFill>
              </a:rPr>
              <a:t>enough</a:t>
            </a:r>
            <a:r>
              <a:rPr lang="nl-NL" dirty="0" smtClean="0">
                <a:solidFill>
                  <a:srgbClr val="FF0000"/>
                </a:solidFill>
              </a:rPr>
              <a:t> </a:t>
            </a:r>
            <a:r>
              <a:rPr lang="nl-NL" dirty="0" err="1" smtClean="0">
                <a:solidFill>
                  <a:srgbClr val="FF0000"/>
                </a:solidFill>
              </a:rPr>
              <a:t>knowledge</a:t>
            </a:r>
            <a:r>
              <a:rPr lang="nl-NL" dirty="0" smtClean="0">
                <a:solidFill>
                  <a:srgbClr val="FF0000"/>
                </a:solidFill>
              </a:rPr>
              <a:t> </a:t>
            </a:r>
            <a:r>
              <a:rPr lang="nl-NL" dirty="0" err="1" smtClean="0">
                <a:solidFill>
                  <a:srgbClr val="FF0000"/>
                </a:solidFill>
              </a:rPr>
              <a:t>to</a:t>
            </a:r>
            <a:r>
              <a:rPr lang="nl-NL" dirty="0" smtClean="0">
                <a:solidFill>
                  <a:srgbClr val="FF0000"/>
                </a:solidFill>
              </a:rPr>
              <a:t> </a:t>
            </a:r>
            <a:r>
              <a:rPr lang="nl-NL" dirty="0" err="1" smtClean="0">
                <a:solidFill>
                  <a:srgbClr val="FF0000"/>
                </a:solidFill>
              </a:rPr>
              <a:t>specify</a:t>
            </a:r>
            <a:r>
              <a:rPr lang="nl-NL" dirty="0" smtClean="0">
                <a:solidFill>
                  <a:srgbClr val="FF0000"/>
                </a:solidFill>
              </a:rPr>
              <a:t> </a:t>
            </a:r>
            <a:r>
              <a:rPr lang="nl-NL" dirty="0" err="1" smtClean="0">
                <a:solidFill>
                  <a:srgbClr val="FF0000"/>
                </a:solidFill>
              </a:rPr>
              <a:t>the</a:t>
            </a:r>
            <a:r>
              <a:rPr lang="nl-NL" dirty="0" smtClean="0">
                <a:solidFill>
                  <a:srgbClr val="FF0000"/>
                </a:solidFill>
              </a:rPr>
              <a:t> </a:t>
            </a:r>
            <a:r>
              <a:rPr lang="nl-NL" dirty="0" err="1" smtClean="0">
                <a:solidFill>
                  <a:srgbClr val="FF0000"/>
                </a:solidFill>
              </a:rPr>
              <a:t>optimal</a:t>
            </a:r>
            <a:r>
              <a:rPr lang="nl-NL" dirty="0" smtClean="0">
                <a:solidFill>
                  <a:srgbClr val="FF0000"/>
                </a:solidFill>
              </a:rPr>
              <a:t> design solution</a:t>
            </a:r>
          </a:p>
          <a:p>
            <a:pPr marL="0" indent="0">
              <a:buNone/>
            </a:pPr>
            <a:endParaRPr lang="nl-NL" dirty="0" smtClean="0">
              <a:solidFill>
                <a:srgbClr val="FF0000"/>
              </a:solidFill>
            </a:endParaRPr>
          </a:p>
        </p:txBody>
      </p:sp>
      <p:pic>
        <p:nvPicPr>
          <p:cNvPr id="7" name="Afbeelding 6" descr="knoppen inspringen.png"/>
          <p:cNvPicPr>
            <a:picLocks noSelect="1" noChangeAspect="1"/>
          </p:cNvPicPr>
          <p:nvPr/>
        </p:nvPicPr>
        <p:blipFill>
          <a:blip r:embed="rId3"/>
          <a:stretch>
            <a:fillRect/>
          </a:stretch>
        </p:blipFill>
        <p:spPr>
          <a:xfrm>
            <a:off x="5195887" y="5799134"/>
            <a:ext cx="523875" cy="285751"/>
          </a:xfrm>
          <a:prstGeom prst="rect">
            <a:avLst/>
          </a:prstGeom>
        </p:spPr>
      </p:pic>
    </p:spTree>
    <p:extLst>
      <p:ext uri="{BB962C8B-B14F-4D97-AF65-F5344CB8AC3E}">
        <p14:creationId xmlns:p14="http://schemas.microsoft.com/office/powerpoint/2010/main" val="31164610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noRot="1" noMove="1" noResize="1" noEditPoints="1" noChangeShapeType="1"/>
          </p:cNvSpPr>
          <p:nvPr>
            <p:ph type="dt" sz="half" idx="10"/>
          </p:nvPr>
        </p:nvSpPr>
        <p:spPr/>
        <p:txBody>
          <a:bodyPr/>
          <a:lstStyle/>
          <a:p>
            <a:fld id="{E6AE697C-7228-4302-8ADD-3C7845CF8FC0}" type="datetime1">
              <a:rPr lang="nl-NL" smtClean="0"/>
              <a:pPr/>
              <a:t>10-8-2017</a:t>
            </a:fld>
            <a:endParaRPr lang="nl-NL" dirty="0"/>
          </a:p>
        </p:txBody>
      </p:sp>
      <p:sp>
        <p:nvSpPr>
          <p:cNvPr id="3" name="Tijdelijke aanduiding voor voettekst 2"/>
          <p:cNvSpPr>
            <a:spLocks noGrp="1"/>
          </p:cNvSpPr>
          <p:nvPr>
            <p:ph type="ftr" sz="quarter" idx="11"/>
          </p:nvPr>
        </p:nvSpPr>
        <p:spPr/>
        <p:txBody>
          <a:bodyPr/>
          <a:lstStyle/>
          <a:p>
            <a:r>
              <a:rPr lang="nl-NL" smtClean="0"/>
              <a:t>Presentation market consultation Automated Waste Collection System (AWCS) Amsterdam Sluisbuurt</a:t>
            </a:r>
            <a:endParaRPr lang="nl-NL" dirty="0"/>
          </a:p>
        </p:txBody>
      </p:sp>
      <p:sp>
        <p:nvSpPr>
          <p:cNvPr id="6" name="Slide Number Placeholder 5"/>
          <p:cNvSpPr>
            <a:spLocks noGrp="1" noRot="1" noMove="1" noResize="1" noEditPoints="1" noChangeShapeType="1"/>
          </p:cNvSpPr>
          <p:nvPr>
            <p:ph type="sldNum" sz="quarter" idx="12"/>
          </p:nvPr>
        </p:nvSpPr>
        <p:spPr/>
        <p:txBody>
          <a:bodyPr/>
          <a:lstStyle/>
          <a:p>
            <a:r>
              <a:rPr lang="nl-NL" smtClean="0"/>
              <a:t>| </a:t>
            </a:r>
            <a:fld id="{5A73F218-DCB0-4894-9B51-05C25669D534}" type="slidenum">
              <a:rPr lang="nl-NL" smtClean="0"/>
              <a:pPr/>
              <a:t>16</a:t>
            </a:fld>
            <a:endParaRPr lang="nl-NL" dirty="0"/>
          </a:p>
        </p:txBody>
      </p:sp>
      <p:sp>
        <p:nvSpPr>
          <p:cNvPr id="2" name="Titel 1"/>
          <p:cNvSpPr>
            <a:spLocks noGrp="1" noRot="1" noMove="1" noResize="1" noEditPoints="1" noChangeShapeType="1"/>
          </p:cNvSpPr>
          <p:nvPr>
            <p:ph type="title" idx="4294967295"/>
          </p:nvPr>
        </p:nvSpPr>
        <p:spPr>
          <a:xfrm>
            <a:off x="2659064" y="1268413"/>
            <a:ext cx="8008937" cy="1143000"/>
          </a:xfrm>
        </p:spPr>
        <p:txBody>
          <a:bodyPr/>
          <a:lstStyle/>
          <a:p>
            <a:r>
              <a:rPr lang="nl-NL" noProof="1" smtClean="0">
                <a:solidFill>
                  <a:srgbClr val="FF0000"/>
                </a:solidFill>
              </a:rPr>
              <a:t>5 Starting point: </a:t>
            </a:r>
            <a:r>
              <a:rPr lang="nl-NL" noProof="1" smtClean="0">
                <a:solidFill>
                  <a:srgbClr val="FF0000"/>
                </a:solidFill>
              </a:rPr>
              <a:t>procurement (2)</a:t>
            </a:r>
            <a:endParaRPr lang="nl-NL" noProof="1">
              <a:solidFill>
                <a:srgbClr val="FF0000"/>
              </a:solidFill>
            </a:endParaRPr>
          </a:p>
        </p:txBody>
      </p:sp>
      <p:sp>
        <p:nvSpPr>
          <p:cNvPr id="8" name="Tijdelijke aanduiding voor inhoud 7"/>
          <p:cNvSpPr>
            <a:spLocks noGrp="1"/>
          </p:cNvSpPr>
          <p:nvPr>
            <p:ph idx="4294967295"/>
          </p:nvPr>
        </p:nvSpPr>
        <p:spPr>
          <a:xfrm>
            <a:off x="2657476" y="3367088"/>
            <a:ext cx="8010525" cy="2787650"/>
          </a:xfrm>
        </p:spPr>
        <p:txBody>
          <a:bodyPr/>
          <a:lstStyle/>
          <a:p>
            <a:r>
              <a:rPr lang="nl-NL" dirty="0" smtClean="0">
                <a:solidFill>
                  <a:srgbClr val="FF0000"/>
                </a:solidFill>
              </a:rPr>
              <a:t>Contract: DBM(F)O </a:t>
            </a:r>
          </a:p>
          <a:p>
            <a:r>
              <a:rPr lang="nl-NL" dirty="0" err="1" smtClean="0">
                <a:solidFill>
                  <a:srgbClr val="FF0000"/>
                </a:solidFill>
              </a:rPr>
              <a:t>Maintain</a:t>
            </a:r>
            <a:r>
              <a:rPr lang="nl-NL" dirty="0" smtClean="0">
                <a:solidFill>
                  <a:srgbClr val="FF0000"/>
                </a:solidFill>
              </a:rPr>
              <a:t> </a:t>
            </a:r>
            <a:r>
              <a:rPr lang="nl-NL" dirty="0" err="1" smtClean="0">
                <a:solidFill>
                  <a:srgbClr val="FF0000"/>
                </a:solidFill>
              </a:rPr>
              <a:t>and</a:t>
            </a:r>
            <a:r>
              <a:rPr lang="nl-NL" dirty="0" smtClean="0">
                <a:solidFill>
                  <a:srgbClr val="FF0000"/>
                </a:solidFill>
              </a:rPr>
              <a:t> </a:t>
            </a:r>
            <a:r>
              <a:rPr lang="nl-NL" dirty="0" err="1" smtClean="0">
                <a:solidFill>
                  <a:srgbClr val="FF0000"/>
                </a:solidFill>
              </a:rPr>
              <a:t>Operate</a:t>
            </a:r>
            <a:r>
              <a:rPr lang="nl-NL" dirty="0" smtClean="0">
                <a:solidFill>
                  <a:srgbClr val="FF0000"/>
                </a:solidFill>
              </a:rPr>
              <a:t>: 30 – 50 </a:t>
            </a:r>
            <a:r>
              <a:rPr lang="nl-NL" dirty="0" err="1" smtClean="0">
                <a:solidFill>
                  <a:srgbClr val="FF0000"/>
                </a:solidFill>
              </a:rPr>
              <a:t>years</a:t>
            </a:r>
            <a:endParaRPr lang="nl-NL" dirty="0">
              <a:solidFill>
                <a:srgbClr val="FF0000"/>
              </a:solidFill>
            </a:endParaRPr>
          </a:p>
          <a:p>
            <a:r>
              <a:rPr lang="nl-NL" dirty="0" smtClean="0">
                <a:solidFill>
                  <a:srgbClr val="FF0000"/>
                </a:solidFill>
              </a:rPr>
              <a:t>Dutch </a:t>
            </a:r>
            <a:r>
              <a:rPr lang="nl-NL" dirty="0" err="1" smtClean="0">
                <a:solidFill>
                  <a:srgbClr val="FF0000"/>
                </a:solidFill>
              </a:rPr>
              <a:t>contracting</a:t>
            </a:r>
            <a:r>
              <a:rPr lang="nl-NL" dirty="0" smtClean="0">
                <a:solidFill>
                  <a:srgbClr val="FF0000"/>
                </a:solidFill>
              </a:rPr>
              <a:t> </a:t>
            </a:r>
            <a:r>
              <a:rPr lang="nl-NL" dirty="0" err="1" smtClean="0">
                <a:solidFill>
                  <a:srgbClr val="FF0000"/>
                </a:solidFill>
              </a:rPr>
              <a:t>standarts</a:t>
            </a:r>
            <a:r>
              <a:rPr lang="nl-NL" dirty="0" smtClean="0">
                <a:solidFill>
                  <a:srgbClr val="FF0000"/>
                </a:solidFill>
              </a:rPr>
              <a:t>: UAV-GC </a:t>
            </a:r>
            <a:r>
              <a:rPr lang="nl-NL" dirty="0" err="1" smtClean="0">
                <a:solidFill>
                  <a:srgbClr val="FF0000"/>
                </a:solidFill>
              </a:rPr>
              <a:t>and</a:t>
            </a:r>
            <a:r>
              <a:rPr lang="nl-NL" dirty="0" smtClean="0">
                <a:solidFill>
                  <a:srgbClr val="FF0000"/>
                </a:solidFill>
              </a:rPr>
              <a:t> DNR</a:t>
            </a:r>
          </a:p>
          <a:p>
            <a:r>
              <a:rPr lang="nl-NL" dirty="0" smtClean="0">
                <a:solidFill>
                  <a:srgbClr val="FF0000"/>
                </a:solidFill>
              </a:rPr>
              <a:t>Contract name </a:t>
            </a:r>
            <a:r>
              <a:rPr lang="nl-NL" dirty="0" err="1" smtClean="0">
                <a:solidFill>
                  <a:srgbClr val="FF0000"/>
                </a:solidFill>
              </a:rPr>
              <a:t>and</a:t>
            </a:r>
            <a:r>
              <a:rPr lang="nl-NL" dirty="0" smtClean="0">
                <a:solidFill>
                  <a:srgbClr val="FF0000"/>
                </a:solidFill>
              </a:rPr>
              <a:t> </a:t>
            </a:r>
            <a:r>
              <a:rPr lang="nl-NL" dirty="0" err="1" smtClean="0">
                <a:solidFill>
                  <a:srgbClr val="FF0000"/>
                </a:solidFill>
              </a:rPr>
              <a:t>number</a:t>
            </a:r>
            <a:r>
              <a:rPr lang="nl-NL" dirty="0" smtClean="0">
                <a:solidFill>
                  <a:srgbClr val="FF0000"/>
                </a:solidFill>
              </a:rPr>
              <a:t>: </a:t>
            </a:r>
            <a:br>
              <a:rPr lang="nl-NL" dirty="0" smtClean="0">
                <a:solidFill>
                  <a:srgbClr val="FF0000"/>
                </a:solidFill>
              </a:rPr>
            </a:br>
            <a:r>
              <a:rPr lang="nl-NL" dirty="0" smtClean="0">
                <a:solidFill>
                  <a:srgbClr val="FF0000"/>
                </a:solidFill>
              </a:rPr>
              <a:t>AI </a:t>
            </a:r>
            <a:r>
              <a:rPr lang="nl-NL" dirty="0">
                <a:solidFill>
                  <a:srgbClr val="FF0000"/>
                </a:solidFill>
              </a:rPr>
              <a:t>2017-0278 Ondergronds Afval Transportsysteem Sluisbuurt</a:t>
            </a:r>
            <a:r>
              <a:rPr lang="nl-NL" dirty="0" smtClean="0">
                <a:solidFill>
                  <a:srgbClr val="FF0000"/>
                </a:solidFill>
              </a:rPr>
              <a:t> </a:t>
            </a:r>
          </a:p>
          <a:p>
            <a:endParaRPr lang="en-US" dirty="0">
              <a:solidFill>
                <a:srgbClr val="FF0000"/>
              </a:solidFill>
            </a:endParaRPr>
          </a:p>
        </p:txBody>
      </p:sp>
      <p:pic>
        <p:nvPicPr>
          <p:cNvPr id="7" name="Afbeelding 6" descr="knoppen inspringen.png"/>
          <p:cNvPicPr>
            <a:picLocks noSelect="1" noChangeAspect="1"/>
          </p:cNvPicPr>
          <p:nvPr/>
        </p:nvPicPr>
        <p:blipFill>
          <a:blip r:embed="rId3"/>
          <a:stretch>
            <a:fillRect/>
          </a:stretch>
        </p:blipFill>
        <p:spPr>
          <a:xfrm>
            <a:off x="5195887" y="5799134"/>
            <a:ext cx="523875" cy="285751"/>
          </a:xfrm>
          <a:prstGeom prst="rect">
            <a:avLst/>
          </a:prstGeom>
        </p:spPr>
      </p:pic>
    </p:spTree>
    <p:extLst>
      <p:ext uri="{BB962C8B-B14F-4D97-AF65-F5344CB8AC3E}">
        <p14:creationId xmlns:p14="http://schemas.microsoft.com/office/powerpoint/2010/main" val="13639627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DD87E8CE-33A9-43EE-B25B-F09963B573BA}" type="datetime1">
              <a:rPr lang="nl-NL" smtClean="0"/>
              <a:t>10-8-2017</a:t>
            </a:fld>
            <a:endParaRPr lang="nl-NL" dirty="0"/>
          </a:p>
        </p:txBody>
      </p:sp>
      <p:sp>
        <p:nvSpPr>
          <p:cNvPr id="4" name="Tijdelijke aanduiding voor dianummer 3"/>
          <p:cNvSpPr>
            <a:spLocks noGrp="1"/>
          </p:cNvSpPr>
          <p:nvPr>
            <p:ph type="sldNum" sz="quarter" idx="12"/>
          </p:nvPr>
        </p:nvSpPr>
        <p:spPr/>
        <p:txBody>
          <a:bodyPr/>
          <a:lstStyle/>
          <a:p>
            <a:r>
              <a:rPr lang="nl-NL" smtClean="0"/>
              <a:t>| </a:t>
            </a:r>
            <a:fld id="{5A73F218-DCB0-4894-9B51-05C25669D534}" type="slidenum">
              <a:rPr lang="nl-NL" smtClean="0"/>
              <a:pPr/>
              <a:t>17</a:t>
            </a:fld>
            <a:endParaRPr lang="nl-NL" dirty="0"/>
          </a:p>
        </p:txBody>
      </p:sp>
      <p:sp>
        <p:nvSpPr>
          <p:cNvPr id="5" name="Date Placeholder 3"/>
          <p:cNvSpPr txBox="1">
            <a:spLocks noRot="1" noMove="1" noResize="1" noEditPoints="1" noChangeShapeType="1"/>
          </p:cNvSpPr>
          <p:nvPr/>
        </p:nvSpPr>
        <p:spPr bwMode="gray">
          <a:xfrm>
            <a:off x="9230281" y="6489408"/>
            <a:ext cx="756000" cy="180000"/>
          </a:xfrm>
          <a:prstGeom prst="rect">
            <a:avLst/>
          </a:prstGeom>
        </p:spPr>
        <p:txBody>
          <a:bodyPr vert="horz" lIns="0" tIns="0" rIns="0" bIns="0" rtlCol="0" anchor="t"/>
          <a:lstStyle>
            <a:defPPr lvl="0">
              <a:defRPr lang="nl-NL"/>
            </a:defPPr>
            <a:lvl1pPr marL="0" lvl="1" algn="r" defTabSz="914400" rtl="0" eaLnBrk="1" latinLnBrk="0" hangingPunct="1">
              <a:defRPr sz="1000" kern="1200">
                <a:solidFill>
                  <a:schemeClr val="bg2"/>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C732447-DF5D-4A47-9B75-4E92EB660465}" type="datetime1">
              <a:rPr lang="nl-NL"/>
              <a:pPr/>
              <a:t>10-8-2017</a:t>
            </a:fld>
            <a:endParaRPr lang="nl-NL" dirty="0"/>
          </a:p>
        </p:txBody>
      </p:sp>
      <p:sp>
        <p:nvSpPr>
          <p:cNvPr id="6" name="Tijdelijke aanduiding voor voettekst 2"/>
          <p:cNvSpPr txBox="1">
            <a:spLocks/>
          </p:cNvSpPr>
          <p:nvPr/>
        </p:nvSpPr>
        <p:spPr bwMode="gray">
          <a:xfrm>
            <a:off x="2305563" y="6489408"/>
            <a:ext cx="6192000" cy="180000"/>
          </a:xfrm>
          <a:prstGeom prst="rect">
            <a:avLst/>
          </a:prstGeom>
        </p:spPr>
        <p:txBody>
          <a:bodyPr vert="horz" lIns="0" tIns="0" rIns="0" bIns="0" rtlCol="0" anchor="t"/>
          <a:lstStyle>
            <a:defPPr lvl="0">
              <a:defRPr lang="nl-NL"/>
            </a:defPPr>
            <a:lvl1pPr marL="0" lvl="1" algn="l" defTabSz="914400" rtl="0" eaLnBrk="1" latinLnBrk="0" hangingPunct="1">
              <a:defRPr sz="1000" kern="1200">
                <a:solidFill>
                  <a:schemeClr val="bg2"/>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a:t>Presentation market consultation Automated Waste Collection System (AWCS) Amsterdam Sluisbuurt</a:t>
            </a:r>
            <a:endParaRPr lang="nl-NL" dirty="0"/>
          </a:p>
        </p:txBody>
      </p:sp>
      <p:sp>
        <p:nvSpPr>
          <p:cNvPr id="7" name="Slide Number Placeholder 5"/>
          <p:cNvSpPr txBox="1">
            <a:spLocks noRot="1" noMove="1" noResize="1" noEditPoints="1" noChangeShapeType="1"/>
          </p:cNvSpPr>
          <p:nvPr/>
        </p:nvSpPr>
        <p:spPr bwMode="gray">
          <a:xfrm>
            <a:off x="10020808" y="6489408"/>
            <a:ext cx="288000" cy="180000"/>
          </a:xfrm>
          <a:prstGeom prst="rect">
            <a:avLst/>
          </a:prstGeom>
        </p:spPr>
        <p:txBody>
          <a:bodyPr vert="horz" lIns="0" tIns="0" rIns="0" bIns="0" rtlCol="0" anchor="t"/>
          <a:lstStyle>
            <a:defPPr lvl="0">
              <a:defRPr lang="nl-NL"/>
            </a:defPPr>
            <a:lvl1pPr marL="0" lvl="1" algn="l" defTabSz="914400" rtl="0" eaLnBrk="1" latinLnBrk="0" hangingPunct="1">
              <a:defRPr sz="1000" kern="1200">
                <a:solidFill>
                  <a:schemeClr val="bg2"/>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a:t>| </a:t>
            </a:r>
            <a:fld id="{5A73F218-DCB0-4894-9B51-05C25669D534}" type="slidenum">
              <a:rPr lang="nl-NL"/>
              <a:pPr/>
              <a:t>17</a:t>
            </a:fld>
            <a:endParaRPr lang="nl-NL" dirty="0"/>
          </a:p>
        </p:txBody>
      </p:sp>
      <p:sp>
        <p:nvSpPr>
          <p:cNvPr id="8" name="Titel 1"/>
          <p:cNvSpPr txBox="1">
            <a:spLocks noRot="1" noMove="1" noResize="1" noEditPoints="1" noChangeShapeType="1"/>
          </p:cNvSpPr>
          <p:nvPr/>
        </p:nvSpPr>
        <p:spPr bwMode="gray">
          <a:xfrm>
            <a:off x="2659064" y="1268413"/>
            <a:ext cx="8008937" cy="1143000"/>
          </a:xfrm>
          <a:prstGeom prst="rect">
            <a:avLst/>
          </a:prstGeom>
        </p:spPr>
        <p:txBody>
          <a:bodyPr vert="horz" lIns="0" tIns="0" rIns="0" bIns="0" rtlCol="0" anchor="t">
            <a:noAutofit/>
          </a:bodyPr>
          <a:lstStyle>
            <a:lvl1pPr algn="l" defTabSz="914400" rtl="0" eaLnBrk="1" latinLnBrk="0" hangingPunct="1">
              <a:spcBef>
                <a:spcPct val="0"/>
              </a:spcBef>
              <a:buNone/>
              <a:defRPr sz="3500" b="1" kern="1200">
                <a:solidFill>
                  <a:schemeClr val="accent1"/>
                </a:solidFill>
                <a:latin typeface="+mj-lt"/>
                <a:ea typeface="+mj-ea"/>
                <a:cs typeface="+mj-cs"/>
              </a:defRPr>
            </a:lvl1pPr>
          </a:lstStyle>
          <a:p>
            <a:pPr lvl="0"/>
            <a:r>
              <a:rPr lang="nl-NL" noProof="1">
                <a:solidFill>
                  <a:srgbClr val="FF0000"/>
                </a:solidFill>
              </a:rPr>
              <a:t>6 Starting points: technical</a:t>
            </a:r>
          </a:p>
        </p:txBody>
      </p:sp>
      <p:sp>
        <p:nvSpPr>
          <p:cNvPr id="9" name="Tijdelijke aanduiding voor inhoud 7"/>
          <p:cNvSpPr txBox="1">
            <a:spLocks/>
          </p:cNvSpPr>
          <p:nvPr/>
        </p:nvSpPr>
        <p:spPr bwMode="gray">
          <a:xfrm>
            <a:off x="2657476" y="3367088"/>
            <a:ext cx="8010525" cy="2787650"/>
          </a:xfrm>
          <a:prstGeom prst="rect">
            <a:avLst/>
          </a:prstGeom>
        </p:spPr>
        <p:txBody>
          <a:bodyPr vert="horz" lIns="0" tIns="0" rIns="0" bIns="0" rtlCol="0">
            <a:noAutofit/>
          </a:bodyPr>
          <a:lstStyle>
            <a:lvl1pPr marL="216000" indent="-216000" algn="l" defTabSz="914400" rtl="0" eaLnBrk="1" latinLnBrk="0" hangingPunct="1">
              <a:spcBef>
                <a:spcPts val="0"/>
              </a:spcBef>
              <a:buClr>
                <a:schemeClr val="accent1"/>
              </a:buClr>
              <a:buSzPct val="65000"/>
              <a:buFont typeface="Wingdings" pitchFamily="2" charset="2"/>
              <a:buChar char=""/>
              <a:defRPr sz="2200" b="0" kern="1200">
                <a:solidFill>
                  <a:schemeClr val="tx1"/>
                </a:solidFill>
                <a:latin typeface="+mn-lt"/>
                <a:ea typeface="+mn-ea"/>
                <a:cs typeface="+mn-cs"/>
              </a:defRPr>
            </a:lvl1pPr>
            <a:lvl2pPr marL="432000" indent="-216000" algn="l" defTabSz="914400" rtl="0" eaLnBrk="1" latinLnBrk="0" hangingPunct="1">
              <a:spcBef>
                <a:spcPts val="0"/>
              </a:spcBef>
              <a:buFont typeface="Corbel" pitchFamily="34" charset="0"/>
              <a:buChar char="–"/>
              <a:defRPr sz="2200" kern="1200">
                <a:solidFill>
                  <a:schemeClr val="tx1"/>
                </a:solidFill>
                <a:latin typeface="+mn-lt"/>
                <a:ea typeface="+mn-ea"/>
                <a:cs typeface="+mn-cs"/>
              </a:defRPr>
            </a:lvl2pPr>
            <a:lvl3pPr marL="648000" indent="-216000" algn="l" defTabSz="914400" rtl="0" eaLnBrk="1" latinLnBrk="0" hangingPunct="1">
              <a:spcBef>
                <a:spcPts val="0"/>
              </a:spcBef>
              <a:buClrTx/>
              <a:buSzPct val="100000"/>
              <a:buFont typeface="Corbel" pitchFamily="34" charset="0"/>
              <a:buChar char="-"/>
              <a:defRPr sz="1800" kern="1200">
                <a:solidFill>
                  <a:schemeClr val="tx1"/>
                </a:solidFill>
                <a:latin typeface="+mn-lt"/>
                <a:ea typeface="+mn-ea"/>
                <a:cs typeface="+mn-cs"/>
              </a:defRPr>
            </a:lvl3pPr>
            <a:lvl4pPr marL="0" indent="0" algn="l" defTabSz="914400" rtl="0" eaLnBrk="1" latinLnBrk="0" hangingPunct="1">
              <a:spcBef>
                <a:spcPts val="0"/>
              </a:spcBef>
              <a:buFont typeface="Corbel" pitchFamily="34" charset="0"/>
              <a:buNone/>
              <a:defRPr sz="2200" b="1" kern="1200">
                <a:solidFill>
                  <a:schemeClr val="tx1"/>
                </a:solidFill>
                <a:latin typeface="+mn-lt"/>
                <a:ea typeface="+mn-ea"/>
                <a:cs typeface="+mn-cs"/>
              </a:defRPr>
            </a:lvl4pPr>
            <a:lvl5pPr marL="0" indent="0" algn="l" defTabSz="914400" rtl="0" eaLnBrk="1" latinLnBrk="0" hangingPunct="1">
              <a:spcBef>
                <a:spcPts val="0"/>
              </a:spcBef>
              <a:buFont typeface="Corbel" pitchFamily="34" charset="0"/>
              <a:buNone/>
              <a:defRPr sz="2200" kern="1200">
                <a:solidFill>
                  <a:schemeClr val="tx1"/>
                </a:solidFill>
                <a:latin typeface="+mn-lt"/>
                <a:ea typeface="+mn-ea"/>
                <a:cs typeface="+mn-cs"/>
              </a:defRPr>
            </a:lvl5pPr>
            <a:lvl6pPr marL="216000" indent="0" algn="l" defTabSz="914400" rtl="0" eaLnBrk="1" latinLnBrk="0" hangingPunct="1">
              <a:spcBef>
                <a:spcPts val="0"/>
              </a:spcBef>
              <a:buFont typeface="Arial" pitchFamily="34" charset="0"/>
              <a:buNone/>
              <a:defRPr sz="2200" kern="1200">
                <a:solidFill>
                  <a:schemeClr val="tx1"/>
                </a:solidFill>
                <a:latin typeface="+mn-lt"/>
                <a:ea typeface="+mn-ea"/>
                <a:cs typeface="+mn-cs"/>
              </a:defRPr>
            </a:lvl6pPr>
            <a:lvl7pPr marL="432000" indent="0" algn="l" defTabSz="914400" rtl="0" eaLnBrk="1" latinLnBrk="0" hangingPunct="1">
              <a:spcBef>
                <a:spcPts val="0"/>
              </a:spcBef>
              <a:buFont typeface="Arial" pitchFamily="34" charset="0"/>
              <a:buNone/>
              <a:defRPr sz="2200" kern="1200">
                <a:solidFill>
                  <a:schemeClr val="tx1"/>
                </a:solidFill>
                <a:latin typeface="+mn-lt"/>
                <a:ea typeface="+mn-ea"/>
                <a:cs typeface="+mn-cs"/>
              </a:defRPr>
            </a:lvl7pPr>
            <a:lvl8pPr marL="648000" indent="0" algn="l" defTabSz="914400" rtl="0" eaLnBrk="1" latinLnBrk="0" hangingPunct="1">
              <a:spcBef>
                <a:spcPts val="0"/>
              </a:spcBef>
              <a:buFont typeface="Arial" pitchFamily="34" charset="0"/>
              <a:buNone/>
              <a:defRPr sz="1800" kern="1200">
                <a:solidFill>
                  <a:schemeClr val="tx1"/>
                </a:solidFill>
                <a:latin typeface="+mn-lt"/>
                <a:ea typeface="+mn-ea"/>
                <a:cs typeface="+mn-cs"/>
              </a:defRPr>
            </a:lvl8pPr>
            <a:lvl9pPr marL="0" indent="0" algn="l" defTabSz="914400" rtl="0" eaLnBrk="1" latinLnBrk="0" hangingPunct="1">
              <a:spcBef>
                <a:spcPts val="0"/>
              </a:spcBef>
              <a:buFont typeface="Arial" pitchFamily="34" charset="0"/>
              <a:buNone/>
              <a:defRPr sz="1400" kern="1200">
                <a:solidFill>
                  <a:schemeClr val="tx1"/>
                </a:solidFill>
                <a:latin typeface="+mn-lt"/>
                <a:ea typeface="+mn-ea"/>
                <a:cs typeface="+mn-cs"/>
              </a:defRPr>
            </a:lvl9pPr>
          </a:lstStyle>
          <a:p>
            <a:pPr lvl="1"/>
            <a:r>
              <a:rPr lang="nl-NL" dirty="0" err="1">
                <a:solidFill>
                  <a:srgbClr val="FF0000"/>
                </a:solidFill>
              </a:rPr>
              <a:t>Settlement</a:t>
            </a:r>
            <a:r>
              <a:rPr lang="nl-NL" dirty="0">
                <a:solidFill>
                  <a:srgbClr val="FF0000"/>
                </a:solidFill>
              </a:rPr>
              <a:t> of </a:t>
            </a:r>
            <a:r>
              <a:rPr lang="nl-NL" dirty="0" err="1">
                <a:solidFill>
                  <a:srgbClr val="FF0000"/>
                </a:solidFill>
              </a:rPr>
              <a:t>the</a:t>
            </a:r>
            <a:r>
              <a:rPr lang="nl-NL" dirty="0">
                <a:solidFill>
                  <a:srgbClr val="FF0000"/>
                </a:solidFill>
              </a:rPr>
              <a:t> </a:t>
            </a:r>
            <a:r>
              <a:rPr lang="nl-NL" dirty="0" err="1">
                <a:solidFill>
                  <a:srgbClr val="FF0000"/>
                </a:solidFill>
              </a:rPr>
              <a:t>soil</a:t>
            </a:r>
            <a:r>
              <a:rPr lang="nl-NL" dirty="0">
                <a:solidFill>
                  <a:srgbClr val="FF0000"/>
                </a:solidFill>
              </a:rPr>
              <a:t> of maximum 30 cm in 30 </a:t>
            </a:r>
            <a:r>
              <a:rPr lang="nl-NL" dirty="0" err="1">
                <a:solidFill>
                  <a:srgbClr val="FF0000"/>
                </a:solidFill>
              </a:rPr>
              <a:t>years</a:t>
            </a:r>
            <a:endParaRPr lang="nl-NL" dirty="0">
              <a:solidFill>
                <a:srgbClr val="FF0000"/>
              </a:solidFill>
            </a:endParaRPr>
          </a:p>
          <a:p>
            <a:pPr lvl="1"/>
            <a:r>
              <a:rPr lang="nl-NL" dirty="0">
                <a:solidFill>
                  <a:srgbClr val="FF0000"/>
                </a:solidFill>
              </a:rPr>
              <a:t>No </a:t>
            </a:r>
            <a:r>
              <a:rPr lang="nl-NL" dirty="0" err="1">
                <a:solidFill>
                  <a:srgbClr val="FF0000"/>
                </a:solidFill>
              </a:rPr>
              <a:t>settlement</a:t>
            </a:r>
            <a:r>
              <a:rPr lang="nl-NL" dirty="0">
                <a:solidFill>
                  <a:srgbClr val="FF0000"/>
                </a:solidFill>
              </a:rPr>
              <a:t> of </a:t>
            </a:r>
            <a:r>
              <a:rPr lang="nl-NL" dirty="0" err="1">
                <a:solidFill>
                  <a:srgbClr val="FF0000"/>
                </a:solidFill>
              </a:rPr>
              <a:t>bridges</a:t>
            </a:r>
            <a:r>
              <a:rPr lang="nl-NL" dirty="0">
                <a:solidFill>
                  <a:srgbClr val="FF0000"/>
                </a:solidFill>
              </a:rPr>
              <a:t> </a:t>
            </a:r>
            <a:r>
              <a:rPr lang="nl-NL" dirty="0" err="1">
                <a:solidFill>
                  <a:srgbClr val="FF0000"/>
                </a:solidFill>
              </a:rPr>
              <a:t>and</a:t>
            </a:r>
            <a:r>
              <a:rPr lang="nl-NL" dirty="0">
                <a:solidFill>
                  <a:srgbClr val="FF0000"/>
                </a:solidFill>
              </a:rPr>
              <a:t> buildings (foundation on </a:t>
            </a:r>
            <a:r>
              <a:rPr lang="nl-NL" dirty="0" err="1">
                <a:solidFill>
                  <a:srgbClr val="FF0000"/>
                </a:solidFill>
              </a:rPr>
              <a:t>poles</a:t>
            </a:r>
            <a:r>
              <a:rPr lang="nl-NL" dirty="0">
                <a:solidFill>
                  <a:srgbClr val="FF0000"/>
                </a:solidFill>
              </a:rPr>
              <a:t>)</a:t>
            </a:r>
          </a:p>
          <a:p>
            <a:pPr lvl="1"/>
            <a:r>
              <a:rPr lang="nl-NL" dirty="0">
                <a:solidFill>
                  <a:srgbClr val="FF0000"/>
                </a:solidFill>
              </a:rPr>
              <a:t>No first </a:t>
            </a:r>
            <a:r>
              <a:rPr lang="nl-NL" dirty="0" err="1">
                <a:solidFill>
                  <a:srgbClr val="FF0000"/>
                </a:solidFill>
              </a:rPr>
              <a:t>sand</a:t>
            </a:r>
            <a:r>
              <a:rPr lang="nl-NL" dirty="0">
                <a:solidFill>
                  <a:srgbClr val="FF0000"/>
                </a:solidFill>
              </a:rPr>
              <a:t> </a:t>
            </a:r>
            <a:r>
              <a:rPr lang="nl-NL" dirty="0" err="1">
                <a:solidFill>
                  <a:srgbClr val="FF0000"/>
                </a:solidFill>
              </a:rPr>
              <a:t>layer</a:t>
            </a:r>
            <a:r>
              <a:rPr lang="nl-NL" dirty="0">
                <a:solidFill>
                  <a:srgbClr val="FF0000"/>
                </a:solidFill>
              </a:rPr>
              <a:t> at part of </a:t>
            </a:r>
            <a:r>
              <a:rPr lang="nl-NL" dirty="0" err="1">
                <a:solidFill>
                  <a:srgbClr val="FF0000"/>
                </a:solidFill>
              </a:rPr>
              <a:t>the</a:t>
            </a:r>
            <a:r>
              <a:rPr lang="nl-NL" dirty="0">
                <a:solidFill>
                  <a:srgbClr val="FF0000"/>
                </a:solidFill>
              </a:rPr>
              <a:t> </a:t>
            </a:r>
            <a:r>
              <a:rPr lang="nl-NL" dirty="0" err="1">
                <a:solidFill>
                  <a:srgbClr val="FF0000"/>
                </a:solidFill>
              </a:rPr>
              <a:t>island</a:t>
            </a:r>
            <a:endParaRPr lang="nl-NL" dirty="0">
              <a:solidFill>
                <a:srgbClr val="FF0000"/>
              </a:solidFill>
            </a:endParaRPr>
          </a:p>
          <a:p>
            <a:pPr lvl="1"/>
            <a:r>
              <a:rPr lang="nl-NL" dirty="0" err="1">
                <a:solidFill>
                  <a:srgbClr val="FF0000"/>
                </a:solidFill>
              </a:rPr>
              <a:t>Ground</a:t>
            </a:r>
            <a:r>
              <a:rPr lang="nl-NL" dirty="0">
                <a:solidFill>
                  <a:srgbClr val="FF0000"/>
                </a:solidFill>
              </a:rPr>
              <a:t> water level: </a:t>
            </a:r>
            <a:r>
              <a:rPr lang="nl-NL" dirty="0" err="1">
                <a:solidFill>
                  <a:srgbClr val="FF0000"/>
                </a:solidFill>
              </a:rPr>
              <a:t>approx</a:t>
            </a:r>
            <a:r>
              <a:rPr lang="nl-NL" dirty="0">
                <a:solidFill>
                  <a:srgbClr val="FF0000"/>
                </a:solidFill>
              </a:rPr>
              <a:t>. 0.5m  below </a:t>
            </a:r>
            <a:r>
              <a:rPr lang="nl-NL" dirty="0" err="1">
                <a:solidFill>
                  <a:srgbClr val="FF0000"/>
                </a:solidFill>
              </a:rPr>
              <a:t>surface</a:t>
            </a:r>
            <a:endParaRPr lang="nl-NL" dirty="0">
              <a:solidFill>
                <a:srgbClr val="FF0000"/>
              </a:solidFill>
            </a:endParaRPr>
          </a:p>
          <a:p>
            <a:pPr lvl="1"/>
            <a:r>
              <a:rPr lang="nl-NL" dirty="0" err="1">
                <a:solidFill>
                  <a:srgbClr val="FF0000"/>
                </a:solidFill>
              </a:rPr>
              <a:t>Soil</a:t>
            </a:r>
            <a:r>
              <a:rPr lang="nl-NL" dirty="0">
                <a:solidFill>
                  <a:srgbClr val="FF0000"/>
                </a:solidFill>
              </a:rPr>
              <a:t> </a:t>
            </a:r>
            <a:r>
              <a:rPr lang="nl-NL" dirty="0" err="1">
                <a:solidFill>
                  <a:srgbClr val="FF0000"/>
                </a:solidFill>
              </a:rPr>
              <a:t>structure</a:t>
            </a:r>
            <a:r>
              <a:rPr lang="nl-NL" dirty="0">
                <a:solidFill>
                  <a:srgbClr val="FF0000"/>
                </a:solidFill>
              </a:rPr>
              <a:t>:</a:t>
            </a:r>
          </a:p>
          <a:p>
            <a:pPr lvl="2"/>
            <a:r>
              <a:rPr lang="nl-NL" dirty="0">
                <a:solidFill>
                  <a:srgbClr val="FF0000"/>
                </a:solidFill>
              </a:rPr>
              <a:t>1-2m </a:t>
            </a:r>
            <a:r>
              <a:rPr lang="nl-NL" dirty="0" err="1">
                <a:solidFill>
                  <a:srgbClr val="FF0000"/>
                </a:solidFill>
              </a:rPr>
              <a:t>sand</a:t>
            </a:r>
            <a:r>
              <a:rPr lang="nl-NL" dirty="0">
                <a:solidFill>
                  <a:srgbClr val="FF0000"/>
                </a:solidFill>
              </a:rPr>
              <a:t> top </a:t>
            </a:r>
            <a:r>
              <a:rPr lang="nl-NL" dirty="0" err="1">
                <a:solidFill>
                  <a:srgbClr val="FF0000"/>
                </a:solidFill>
              </a:rPr>
              <a:t>layer</a:t>
            </a:r>
            <a:r>
              <a:rPr lang="nl-NL" dirty="0">
                <a:solidFill>
                  <a:srgbClr val="FF0000"/>
                </a:solidFill>
              </a:rPr>
              <a:t> </a:t>
            </a:r>
          </a:p>
          <a:p>
            <a:pPr lvl="2"/>
            <a:r>
              <a:rPr lang="nl-NL" dirty="0">
                <a:solidFill>
                  <a:srgbClr val="FF0000"/>
                </a:solidFill>
              </a:rPr>
              <a:t>12-20m </a:t>
            </a:r>
            <a:r>
              <a:rPr lang="nl-NL" dirty="0" err="1">
                <a:solidFill>
                  <a:srgbClr val="FF0000"/>
                </a:solidFill>
              </a:rPr>
              <a:t>clay</a:t>
            </a:r>
            <a:r>
              <a:rPr lang="nl-NL" dirty="0">
                <a:solidFill>
                  <a:srgbClr val="FF0000"/>
                </a:solidFill>
              </a:rPr>
              <a:t> </a:t>
            </a:r>
            <a:r>
              <a:rPr lang="nl-NL" dirty="0" err="1">
                <a:solidFill>
                  <a:srgbClr val="FF0000"/>
                </a:solidFill>
              </a:rPr>
              <a:t>and</a:t>
            </a:r>
            <a:r>
              <a:rPr lang="nl-NL" dirty="0">
                <a:solidFill>
                  <a:srgbClr val="FF0000"/>
                </a:solidFill>
              </a:rPr>
              <a:t> </a:t>
            </a:r>
            <a:r>
              <a:rPr lang="nl-NL" dirty="0" err="1">
                <a:solidFill>
                  <a:srgbClr val="FF0000"/>
                </a:solidFill>
              </a:rPr>
              <a:t>peat</a:t>
            </a:r>
            <a:r>
              <a:rPr lang="nl-NL" dirty="0">
                <a:solidFill>
                  <a:srgbClr val="FF0000"/>
                </a:solidFill>
              </a:rPr>
              <a:t> (</a:t>
            </a:r>
            <a:r>
              <a:rPr lang="nl-NL" dirty="0" err="1">
                <a:solidFill>
                  <a:srgbClr val="FF0000"/>
                </a:solidFill>
              </a:rPr>
              <a:t>varies</a:t>
            </a:r>
            <a:r>
              <a:rPr lang="nl-NL" dirty="0">
                <a:solidFill>
                  <a:srgbClr val="FF0000"/>
                </a:solidFill>
              </a:rPr>
              <a:t> </a:t>
            </a:r>
            <a:r>
              <a:rPr lang="nl-NL" dirty="0" err="1">
                <a:solidFill>
                  <a:srgbClr val="FF0000"/>
                </a:solidFill>
              </a:rPr>
              <a:t>throughout</a:t>
            </a:r>
            <a:r>
              <a:rPr lang="nl-NL" dirty="0">
                <a:solidFill>
                  <a:srgbClr val="FF0000"/>
                </a:solidFill>
              </a:rPr>
              <a:t> </a:t>
            </a:r>
            <a:r>
              <a:rPr lang="nl-NL" dirty="0" err="1">
                <a:solidFill>
                  <a:srgbClr val="FF0000"/>
                </a:solidFill>
              </a:rPr>
              <a:t>the</a:t>
            </a:r>
            <a:r>
              <a:rPr lang="nl-NL" dirty="0">
                <a:solidFill>
                  <a:srgbClr val="FF0000"/>
                </a:solidFill>
              </a:rPr>
              <a:t> </a:t>
            </a:r>
            <a:r>
              <a:rPr lang="nl-NL" dirty="0" err="1">
                <a:solidFill>
                  <a:srgbClr val="FF0000"/>
                </a:solidFill>
              </a:rPr>
              <a:t>eara</a:t>
            </a:r>
            <a:r>
              <a:rPr lang="nl-NL" dirty="0">
                <a:solidFill>
                  <a:srgbClr val="FF0000"/>
                </a:solidFill>
              </a:rPr>
              <a:t>)</a:t>
            </a:r>
          </a:p>
          <a:p>
            <a:pPr lvl="2"/>
            <a:r>
              <a:rPr lang="nl-NL" dirty="0">
                <a:solidFill>
                  <a:srgbClr val="FF0000"/>
                </a:solidFill>
              </a:rPr>
              <a:t>First </a:t>
            </a:r>
            <a:r>
              <a:rPr lang="nl-NL" dirty="0" err="1">
                <a:solidFill>
                  <a:srgbClr val="FF0000"/>
                </a:solidFill>
              </a:rPr>
              <a:t>sandlayer</a:t>
            </a:r>
            <a:r>
              <a:rPr lang="nl-NL" dirty="0">
                <a:solidFill>
                  <a:srgbClr val="FF0000"/>
                </a:solidFill>
              </a:rPr>
              <a:t> starts at: 12-20m below </a:t>
            </a:r>
            <a:r>
              <a:rPr lang="nl-NL" dirty="0" err="1">
                <a:solidFill>
                  <a:srgbClr val="FF0000"/>
                </a:solidFill>
              </a:rPr>
              <a:t>surface</a:t>
            </a:r>
            <a:r>
              <a:rPr lang="nl-NL" dirty="0">
                <a:solidFill>
                  <a:srgbClr val="FF0000"/>
                </a:solidFill>
              </a:rPr>
              <a:t> (</a:t>
            </a:r>
            <a:r>
              <a:rPr lang="nl-NL" dirty="0" err="1">
                <a:solidFill>
                  <a:srgbClr val="FF0000"/>
                </a:solidFill>
              </a:rPr>
              <a:t>varies</a:t>
            </a:r>
            <a:r>
              <a:rPr lang="nl-NL" dirty="0">
                <a:solidFill>
                  <a:srgbClr val="FF0000"/>
                </a:solidFill>
              </a:rPr>
              <a:t> </a:t>
            </a:r>
            <a:r>
              <a:rPr lang="nl-NL" dirty="0" err="1">
                <a:solidFill>
                  <a:srgbClr val="FF0000"/>
                </a:solidFill>
              </a:rPr>
              <a:t>throughout</a:t>
            </a:r>
            <a:r>
              <a:rPr lang="nl-NL" dirty="0">
                <a:solidFill>
                  <a:srgbClr val="FF0000"/>
                </a:solidFill>
              </a:rPr>
              <a:t> </a:t>
            </a:r>
            <a:r>
              <a:rPr lang="nl-NL" dirty="0" err="1">
                <a:solidFill>
                  <a:srgbClr val="FF0000"/>
                </a:solidFill>
              </a:rPr>
              <a:t>the</a:t>
            </a:r>
            <a:r>
              <a:rPr lang="nl-NL" dirty="0">
                <a:solidFill>
                  <a:srgbClr val="FF0000"/>
                </a:solidFill>
              </a:rPr>
              <a:t> </a:t>
            </a:r>
            <a:r>
              <a:rPr lang="nl-NL" dirty="0" err="1">
                <a:solidFill>
                  <a:srgbClr val="FF0000"/>
                </a:solidFill>
              </a:rPr>
              <a:t>eara</a:t>
            </a:r>
            <a:r>
              <a:rPr lang="nl-NL" dirty="0">
                <a:solidFill>
                  <a:srgbClr val="FF0000"/>
                </a:solidFill>
              </a:rPr>
              <a:t>)</a:t>
            </a:r>
          </a:p>
          <a:p>
            <a:pPr lvl="0"/>
            <a:endParaRPr lang="en-US" dirty="0">
              <a:solidFill>
                <a:srgbClr val="FF0000"/>
              </a:solidFill>
            </a:endParaRPr>
          </a:p>
        </p:txBody>
      </p:sp>
    </p:spTree>
    <p:extLst>
      <p:ext uri="{BB962C8B-B14F-4D97-AF65-F5344CB8AC3E}">
        <p14:creationId xmlns:p14="http://schemas.microsoft.com/office/powerpoint/2010/main" val="41604466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DD87E8CE-33A9-43EE-B25B-F09963B573BA}" type="datetime1">
              <a:rPr lang="nl-NL" smtClean="0"/>
              <a:t>10-8-2017</a:t>
            </a:fld>
            <a:endParaRPr lang="nl-NL" dirty="0"/>
          </a:p>
        </p:txBody>
      </p:sp>
      <p:sp>
        <p:nvSpPr>
          <p:cNvPr id="4" name="Tijdelijke aanduiding voor dianummer 3"/>
          <p:cNvSpPr>
            <a:spLocks noGrp="1"/>
          </p:cNvSpPr>
          <p:nvPr>
            <p:ph type="sldNum" sz="quarter" idx="12"/>
          </p:nvPr>
        </p:nvSpPr>
        <p:spPr/>
        <p:txBody>
          <a:bodyPr/>
          <a:lstStyle/>
          <a:p>
            <a:r>
              <a:rPr lang="nl-NL" smtClean="0"/>
              <a:t>| </a:t>
            </a:r>
            <a:fld id="{5A73F218-DCB0-4894-9B51-05C25669D534}" type="slidenum">
              <a:rPr lang="nl-NL" smtClean="0"/>
              <a:pPr/>
              <a:t>18</a:t>
            </a:fld>
            <a:endParaRPr lang="nl-NL" dirty="0"/>
          </a:p>
        </p:txBody>
      </p:sp>
      <p:sp>
        <p:nvSpPr>
          <p:cNvPr id="5" name="Date Placeholder 3"/>
          <p:cNvSpPr txBox="1">
            <a:spLocks noRot="1" noMove="1" noResize="1" noEditPoints="1" noChangeShapeType="1"/>
          </p:cNvSpPr>
          <p:nvPr/>
        </p:nvSpPr>
        <p:spPr bwMode="gray">
          <a:xfrm>
            <a:off x="9230281" y="6489408"/>
            <a:ext cx="756000" cy="180000"/>
          </a:xfrm>
          <a:prstGeom prst="rect">
            <a:avLst/>
          </a:prstGeom>
        </p:spPr>
        <p:txBody>
          <a:bodyPr vert="horz" lIns="0" tIns="0" rIns="0" bIns="0" rtlCol="0" anchor="t"/>
          <a:lstStyle>
            <a:defPPr lvl="0">
              <a:defRPr lang="nl-NL"/>
            </a:defPPr>
            <a:lvl1pPr marL="0" lvl="1" algn="r" defTabSz="914400" rtl="0" eaLnBrk="1" latinLnBrk="0" hangingPunct="1">
              <a:defRPr sz="1000" kern="1200">
                <a:solidFill>
                  <a:schemeClr val="bg2"/>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C732447-DF5D-4A47-9B75-4E92EB660465}" type="datetime1">
              <a:rPr lang="nl-NL"/>
              <a:pPr/>
              <a:t>10-8-2017</a:t>
            </a:fld>
            <a:endParaRPr lang="nl-NL" dirty="0"/>
          </a:p>
        </p:txBody>
      </p:sp>
      <p:sp>
        <p:nvSpPr>
          <p:cNvPr id="6" name="Tijdelijke aanduiding voor voettekst 2"/>
          <p:cNvSpPr txBox="1">
            <a:spLocks/>
          </p:cNvSpPr>
          <p:nvPr/>
        </p:nvSpPr>
        <p:spPr bwMode="gray">
          <a:xfrm>
            <a:off x="2305563" y="6489408"/>
            <a:ext cx="6192000" cy="180000"/>
          </a:xfrm>
          <a:prstGeom prst="rect">
            <a:avLst/>
          </a:prstGeom>
        </p:spPr>
        <p:txBody>
          <a:bodyPr vert="horz" lIns="0" tIns="0" rIns="0" bIns="0" rtlCol="0" anchor="t"/>
          <a:lstStyle>
            <a:defPPr lvl="0">
              <a:defRPr lang="nl-NL"/>
            </a:defPPr>
            <a:lvl1pPr marL="0" lvl="1" algn="l" defTabSz="914400" rtl="0" eaLnBrk="1" latinLnBrk="0" hangingPunct="1">
              <a:defRPr sz="1000" kern="1200">
                <a:solidFill>
                  <a:schemeClr val="bg2"/>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a:t>Presentation market consultation Automated Waste Collection System (AWCS) Amsterdam Sluisbuurt</a:t>
            </a:r>
            <a:endParaRPr lang="nl-NL" dirty="0"/>
          </a:p>
        </p:txBody>
      </p:sp>
      <p:sp>
        <p:nvSpPr>
          <p:cNvPr id="7" name="Slide Number Placeholder 5"/>
          <p:cNvSpPr txBox="1">
            <a:spLocks noRot="1" noMove="1" noResize="1" noEditPoints="1" noChangeShapeType="1"/>
          </p:cNvSpPr>
          <p:nvPr/>
        </p:nvSpPr>
        <p:spPr bwMode="gray">
          <a:xfrm>
            <a:off x="10020808" y="6489408"/>
            <a:ext cx="288000" cy="180000"/>
          </a:xfrm>
          <a:prstGeom prst="rect">
            <a:avLst/>
          </a:prstGeom>
        </p:spPr>
        <p:txBody>
          <a:bodyPr vert="horz" lIns="0" tIns="0" rIns="0" bIns="0" rtlCol="0" anchor="t"/>
          <a:lstStyle>
            <a:defPPr lvl="0">
              <a:defRPr lang="nl-NL"/>
            </a:defPPr>
            <a:lvl1pPr marL="0" lvl="1" algn="l" defTabSz="914400" rtl="0" eaLnBrk="1" latinLnBrk="0" hangingPunct="1">
              <a:defRPr sz="1000" kern="1200">
                <a:solidFill>
                  <a:schemeClr val="bg2"/>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a:t>| </a:t>
            </a:r>
            <a:fld id="{5A73F218-DCB0-4894-9B51-05C25669D534}" type="slidenum">
              <a:rPr lang="nl-NL"/>
              <a:pPr/>
              <a:t>18</a:t>
            </a:fld>
            <a:endParaRPr lang="nl-NL" dirty="0"/>
          </a:p>
        </p:txBody>
      </p:sp>
      <p:sp>
        <p:nvSpPr>
          <p:cNvPr id="8" name="Titel 1"/>
          <p:cNvSpPr txBox="1">
            <a:spLocks noRot="1" noMove="1" noResize="1" noEditPoints="1" noChangeShapeType="1"/>
          </p:cNvSpPr>
          <p:nvPr/>
        </p:nvSpPr>
        <p:spPr bwMode="gray">
          <a:xfrm>
            <a:off x="2659064" y="1268413"/>
            <a:ext cx="8008937" cy="1143000"/>
          </a:xfrm>
          <a:prstGeom prst="rect">
            <a:avLst/>
          </a:prstGeom>
        </p:spPr>
        <p:txBody>
          <a:bodyPr vert="horz" lIns="0" tIns="0" rIns="0" bIns="0" rtlCol="0" anchor="t">
            <a:noAutofit/>
          </a:bodyPr>
          <a:lstStyle>
            <a:lvl1pPr algn="l" defTabSz="914400" rtl="0" eaLnBrk="1" latinLnBrk="0" hangingPunct="1">
              <a:spcBef>
                <a:spcPct val="0"/>
              </a:spcBef>
              <a:buNone/>
              <a:defRPr sz="3500" b="1" kern="1200">
                <a:solidFill>
                  <a:schemeClr val="accent1"/>
                </a:solidFill>
                <a:latin typeface="+mj-lt"/>
                <a:ea typeface="+mj-ea"/>
                <a:cs typeface="+mj-cs"/>
              </a:defRPr>
            </a:lvl1pPr>
          </a:lstStyle>
          <a:p>
            <a:pPr lvl="0"/>
            <a:r>
              <a:rPr lang="nl-NL" noProof="1">
                <a:solidFill>
                  <a:srgbClr val="FF0000"/>
                </a:solidFill>
              </a:rPr>
              <a:t>6 Starting points: AWCS</a:t>
            </a:r>
          </a:p>
        </p:txBody>
      </p:sp>
      <p:sp>
        <p:nvSpPr>
          <p:cNvPr id="9" name="Tijdelijke aanduiding voor inhoud 7"/>
          <p:cNvSpPr txBox="1">
            <a:spLocks/>
          </p:cNvSpPr>
          <p:nvPr/>
        </p:nvSpPr>
        <p:spPr bwMode="gray">
          <a:xfrm>
            <a:off x="2657476" y="3367088"/>
            <a:ext cx="8010525" cy="2787650"/>
          </a:xfrm>
          <a:prstGeom prst="rect">
            <a:avLst/>
          </a:prstGeom>
        </p:spPr>
        <p:txBody>
          <a:bodyPr vert="horz" lIns="0" tIns="0" rIns="0" bIns="0" rtlCol="0">
            <a:noAutofit/>
          </a:bodyPr>
          <a:lstStyle>
            <a:lvl1pPr marL="216000" indent="-216000" algn="l" defTabSz="914400" rtl="0" eaLnBrk="1" latinLnBrk="0" hangingPunct="1">
              <a:spcBef>
                <a:spcPts val="0"/>
              </a:spcBef>
              <a:buClr>
                <a:schemeClr val="accent1"/>
              </a:buClr>
              <a:buSzPct val="65000"/>
              <a:buFont typeface="Wingdings" pitchFamily="2" charset="2"/>
              <a:buChar char=""/>
              <a:defRPr sz="2200" b="0" kern="1200">
                <a:solidFill>
                  <a:schemeClr val="tx1"/>
                </a:solidFill>
                <a:latin typeface="+mn-lt"/>
                <a:ea typeface="+mn-ea"/>
                <a:cs typeface="+mn-cs"/>
              </a:defRPr>
            </a:lvl1pPr>
            <a:lvl2pPr marL="432000" indent="-216000" algn="l" defTabSz="914400" rtl="0" eaLnBrk="1" latinLnBrk="0" hangingPunct="1">
              <a:spcBef>
                <a:spcPts val="0"/>
              </a:spcBef>
              <a:buFont typeface="Corbel" pitchFamily="34" charset="0"/>
              <a:buChar char="–"/>
              <a:defRPr sz="2200" kern="1200">
                <a:solidFill>
                  <a:schemeClr val="tx1"/>
                </a:solidFill>
                <a:latin typeface="+mn-lt"/>
                <a:ea typeface="+mn-ea"/>
                <a:cs typeface="+mn-cs"/>
              </a:defRPr>
            </a:lvl2pPr>
            <a:lvl3pPr marL="648000" indent="-216000" algn="l" defTabSz="914400" rtl="0" eaLnBrk="1" latinLnBrk="0" hangingPunct="1">
              <a:spcBef>
                <a:spcPts val="0"/>
              </a:spcBef>
              <a:buClrTx/>
              <a:buSzPct val="100000"/>
              <a:buFont typeface="Corbel" pitchFamily="34" charset="0"/>
              <a:buChar char="-"/>
              <a:defRPr sz="1800" kern="1200">
                <a:solidFill>
                  <a:schemeClr val="tx1"/>
                </a:solidFill>
                <a:latin typeface="+mn-lt"/>
                <a:ea typeface="+mn-ea"/>
                <a:cs typeface="+mn-cs"/>
              </a:defRPr>
            </a:lvl3pPr>
            <a:lvl4pPr marL="0" indent="0" algn="l" defTabSz="914400" rtl="0" eaLnBrk="1" latinLnBrk="0" hangingPunct="1">
              <a:spcBef>
                <a:spcPts val="0"/>
              </a:spcBef>
              <a:buFont typeface="Corbel" pitchFamily="34" charset="0"/>
              <a:buNone/>
              <a:defRPr sz="2200" b="1" kern="1200">
                <a:solidFill>
                  <a:schemeClr val="tx1"/>
                </a:solidFill>
                <a:latin typeface="+mn-lt"/>
                <a:ea typeface="+mn-ea"/>
                <a:cs typeface="+mn-cs"/>
              </a:defRPr>
            </a:lvl4pPr>
            <a:lvl5pPr marL="0" indent="0" algn="l" defTabSz="914400" rtl="0" eaLnBrk="1" latinLnBrk="0" hangingPunct="1">
              <a:spcBef>
                <a:spcPts val="0"/>
              </a:spcBef>
              <a:buFont typeface="Corbel" pitchFamily="34" charset="0"/>
              <a:buNone/>
              <a:defRPr sz="2200" kern="1200">
                <a:solidFill>
                  <a:schemeClr val="tx1"/>
                </a:solidFill>
                <a:latin typeface="+mn-lt"/>
                <a:ea typeface="+mn-ea"/>
                <a:cs typeface="+mn-cs"/>
              </a:defRPr>
            </a:lvl5pPr>
            <a:lvl6pPr marL="216000" indent="0" algn="l" defTabSz="914400" rtl="0" eaLnBrk="1" latinLnBrk="0" hangingPunct="1">
              <a:spcBef>
                <a:spcPts val="0"/>
              </a:spcBef>
              <a:buFont typeface="Arial" pitchFamily="34" charset="0"/>
              <a:buNone/>
              <a:defRPr sz="2200" kern="1200">
                <a:solidFill>
                  <a:schemeClr val="tx1"/>
                </a:solidFill>
                <a:latin typeface="+mn-lt"/>
                <a:ea typeface="+mn-ea"/>
                <a:cs typeface="+mn-cs"/>
              </a:defRPr>
            </a:lvl6pPr>
            <a:lvl7pPr marL="432000" indent="0" algn="l" defTabSz="914400" rtl="0" eaLnBrk="1" latinLnBrk="0" hangingPunct="1">
              <a:spcBef>
                <a:spcPts val="0"/>
              </a:spcBef>
              <a:buFont typeface="Arial" pitchFamily="34" charset="0"/>
              <a:buNone/>
              <a:defRPr sz="2200" kern="1200">
                <a:solidFill>
                  <a:schemeClr val="tx1"/>
                </a:solidFill>
                <a:latin typeface="+mn-lt"/>
                <a:ea typeface="+mn-ea"/>
                <a:cs typeface="+mn-cs"/>
              </a:defRPr>
            </a:lvl7pPr>
            <a:lvl8pPr marL="648000" indent="0" algn="l" defTabSz="914400" rtl="0" eaLnBrk="1" latinLnBrk="0" hangingPunct="1">
              <a:spcBef>
                <a:spcPts val="0"/>
              </a:spcBef>
              <a:buFont typeface="Arial" pitchFamily="34" charset="0"/>
              <a:buNone/>
              <a:defRPr sz="1800" kern="1200">
                <a:solidFill>
                  <a:schemeClr val="tx1"/>
                </a:solidFill>
                <a:latin typeface="+mn-lt"/>
                <a:ea typeface="+mn-ea"/>
                <a:cs typeface="+mn-cs"/>
              </a:defRPr>
            </a:lvl8pPr>
            <a:lvl9pPr marL="0" indent="0" algn="l" defTabSz="914400" rtl="0" eaLnBrk="1" latinLnBrk="0" hangingPunct="1">
              <a:spcBef>
                <a:spcPts val="0"/>
              </a:spcBef>
              <a:buFont typeface="Arial" pitchFamily="34" charset="0"/>
              <a:buNone/>
              <a:defRPr sz="1400" kern="1200">
                <a:solidFill>
                  <a:schemeClr val="tx1"/>
                </a:solidFill>
                <a:latin typeface="+mn-lt"/>
                <a:ea typeface="+mn-ea"/>
                <a:cs typeface="+mn-cs"/>
              </a:defRPr>
            </a:lvl9pPr>
          </a:lstStyle>
          <a:p>
            <a:pPr lvl="1"/>
            <a:r>
              <a:rPr lang="nl-NL" dirty="0">
                <a:solidFill>
                  <a:srgbClr val="FF0000"/>
                </a:solidFill>
              </a:rPr>
              <a:t>Pipe diameter 400 mm</a:t>
            </a:r>
          </a:p>
          <a:p>
            <a:pPr lvl="1"/>
            <a:r>
              <a:rPr lang="nl-NL" dirty="0" err="1">
                <a:solidFill>
                  <a:srgbClr val="FF0000"/>
                </a:solidFill>
              </a:rPr>
              <a:t>Inlets</a:t>
            </a:r>
            <a:r>
              <a:rPr lang="nl-NL" dirty="0">
                <a:solidFill>
                  <a:srgbClr val="FF0000"/>
                </a:solidFill>
              </a:rPr>
              <a:t> </a:t>
            </a:r>
            <a:r>
              <a:rPr lang="nl-NL" dirty="0" err="1">
                <a:solidFill>
                  <a:srgbClr val="FF0000"/>
                </a:solidFill>
              </a:rPr>
              <a:t>approximate</a:t>
            </a:r>
            <a:r>
              <a:rPr lang="nl-NL" dirty="0">
                <a:solidFill>
                  <a:srgbClr val="FF0000"/>
                </a:solidFill>
              </a:rPr>
              <a:t> 270</a:t>
            </a:r>
          </a:p>
          <a:p>
            <a:pPr lvl="1"/>
            <a:r>
              <a:rPr lang="nl-NL" dirty="0">
                <a:solidFill>
                  <a:srgbClr val="FF0000"/>
                </a:solidFill>
              </a:rPr>
              <a:t>Terminal </a:t>
            </a:r>
            <a:r>
              <a:rPr lang="nl-NL" dirty="0" err="1">
                <a:solidFill>
                  <a:srgbClr val="FF0000"/>
                </a:solidFill>
              </a:rPr>
              <a:t>situated</a:t>
            </a:r>
            <a:r>
              <a:rPr lang="nl-NL" dirty="0">
                <a:solidFill>
                  <a:srgbClr val="FF0000"/>
                </a:solidFill>
              </a:rPr>
              <a:t> </a:t>
            </a:r>
            <a:r>
              <a:rPr lang="nl-NL" dirty="0" err="1">
                <a:solidFill>
                  <a:srgbClr val="FF0000"/>
                </a:solidFill>
              </a:rPr>
              <a:t>near</a:t>
            </a:r>
            <a:r>
              <a:rPr lang="nl-NL" dirty="0">
                <a:solidFill>
                  <a:srgbClr val="FF0000"/>
                </a:solidFill>
              </a:rPr>
              <a:t> Piet Hein tunnel or Bedrijvenstrook</a:t>
            </a:r>
          </a:p>
          <a:p>
            <a:pPr lvl="0"/>
            <a:endParaRPr lang="en-US" dirty="0">
              <a:solidFill>
                <a:srgbClr val="FF0000"/>
              </a:solidFill>
            </a:endParaRPr>
          </a:p>
        </p:txBody>
      </p:sp>
    </p:spTree>
    <p:extLst>
      <p:ext uri="{BB962C8B-B14F-4D97-AF65-F5344CB8AC3E}">
        <p14:creationId xmlns:p14="http://schemas.microsoft.com/office/powerpoint/2010/main" val="12462280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DD87E8CE-33A9-43EE-B25B-F09963B573BA}" type="datetime1">
              <a:rPr lang="nl-NL" smtClean="0"/>
              <a:t>10-8-2017</a:t>
            </a:fld>
            <a:endParaRPr lang="nl-NL" dirty="0"/>
          </a:p>
        </p:txBody>
      </p:sp>
      <p:sp>
        <p:nvSpPr>
          <p:cNvPr id="4" name="Tijdelijke aanduiding voor dianummer 3"/>
          <p:cNvSpPr>
            <a:spLocks noGrp="1"/>
          </p:cNvSpPr>
          <p:nvPr>
            <p:ph type="sldNum" sz="quarter" idx="12"/>
          </p:nvPr>
        </p:nvSpPr>
        <p:spPr/>
        <p:txBody>
          <a:bodyPr/>
          <a:lstStyle/>
          <a:p>
            <a:r>
              <a:rPr lang="nl-NL" smtClean="0"/>
              <a:t>| </a:t>
            </a:r>
            <a:fld id="{5A73F218-DCB0-4894-9B51-05C25669D534}" type="slidenum">
              <a:rPr lang="nl-NL" smtClean="0"/>
              <a:pPr/>
              <a:t>19</a:t>
            </a:fld>
            <a:endParaRPr lang="nl-NL" dirty="0"/>
          </a:p>
        </p:txBody>
      </p:sp>
      <p:grpSp>
        <p:nvGrpSpPr>
          <p:cNvPr id="14" name="Groep 13"/>
          <p:cNvGrpSpPr/>
          <p:nvPr/>
        </p:nvGrpSpPr>
        <p:grpSpPr>
          <a:xfrm>
            <a:off x="1856830" y="641867"/>
            <a:ext cx="8478341" cy="5765192"/>
            <a:chOff x="1115616" y="1823129"/>
            <a:chExt cx="5400675" cy="3672408"/>
          </a:xfrm>
        </p:grpSpPr>
        <p:pic>
          <p:nvPicPr>
            <p:cNvPr id="2049" name="Afbeelding 21"/>
            <p:cNvPicPr>
              <a:picLocks noChangeAspect="1" noChangeArrowheads="1"/>
            </p:cNvPicPr>
            <p:nvPr/>
          </p:nvPicPr>
          <p:blipFill rotWithShape="1">
            <a:blip r:embed="rId2">
              <a:extLst>
                <a:ext uri="{28A0092B-C50C-407E-A947-70E740481C1C}">
                  <a14:useLocalDpi xmlns:a14="http://schemas.microsoft.com/office/drawing/2010/main" val="0"/>
                </a:ext>
              </a:extLst>
            </a:blip>
            <a:srcRect t="4647" b="16345"/>
            <a:stretch/>
          </p:blipFill>
          <p:spPr bwMode="auto">
            <a:xfrm>
              <a:off x="1115616" y="1823129"/>
              <a:ext cx="5400675" cy="3672408"/>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ep 5"/>
            <p:cNvGrpSpPr/>
            <p:nvPr/>
          </p:nvGrpSpPr>
          <p:grpSpPr>
            <a:xfrm>
              <a:off x="2668391" y="3975909"/>
              <a:ext cx="2512574" cy="928195"/>
              <a:chOff x="531628" y="1711842"/>
              <a:chExt cx="2512633" cy="928381"/>
            </a:xfrm>
          </p:grpSpPr>
          <p:sp>
            <p:nvSpPr>
              <p:cNvPr id="8" name="Ovaal 7"/>
              <p:cNvSpPr/>
              <p:nvPr/>
            </p:nvSpPr>
            <p:spPr>
              <a:xfrm>
                <a:off x="531628" y="1711842"/>
                <a:ext cx="216000" cy="2160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t" anchorCtr="0" forceAA="0" compatLnSpc="1">
                <a:prstTxWarp prst="textNoShape">
                  <a:avLst/>
                </a:prstTxWarp>
                <a:noAutofit/>
              </a:bodyPr>
              <a:lstStyle/>
              <a:p>
                <a:pPr algn="ctr">
                  <a:tabLst>
                    <a:tab pos="810260" algn="l"/>
                    <a:tab pos="1620520" algn="l"/>
                    <a:tab pos="2430780" algn="l"/>
                    <a:tab pos="4050665" algn="l"/>
                    <a:tab pos="5311140" algn="r"/>
                  </a:tabLst>
                </a:pPr>
                <a:r>
                  <a:rPr lang="nl-NL" sz="1000" b="1">
                    <a:latin typeface="Arial" panose="020B0604020202020204" pitchFamily="34" charset="0"/>
                    <a:ea typeface="Times New Roman" panose="02020603050405020304" pitchFamily="18" charset="0"/>
                    <a:cs typeface="Times New Roman" panose="02020603050405020304" pitchFamily="18" charset="0"/>
                  </a:rPr>
                  <a:t>1</a:t>
                </a:r>
                <a:endParaRPr lang="nl-NL" sz="1000">
                  <a:latin typeface="Arial" panose="020B0604020202020204" pitchFamily="34" charset="0"/>
                  <a:ea typeface="Times New Roman" panose="02020603050405020304" pitchFamily="18" charset="0"/>
                  <a:cs typeface="Times New Roman" panose="02020603050405020304" pitchFamily="18" charset="0"/>
                </a:endParaRPr>
              </a:p>
            </p:txBody>
          </p:sp>
          <p:sp>
            <p:nvSpPr>
              <p:cNvPr id="10" name="Ovaal 9"/>
              <p:cNvSpPr/>
              <p:nvPr/>
            </p:nvSpPr>
            <p:spPr>
              <a:xfrm>
                <a:off x="2828261" y="2424223"/>
                <a:ext cx="216000" cy="2160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t" anchorCtr="0" forceAA="0" compatLnSpc="1">
                <a:prstTxWarp prst="textNoShape">
                  <a:avLst/>
                </a:prstTxWarp>
                <a:noAutofit/>
              </a:bodyPr>
              <a:lstStyle/>
              <a:p>
                <a:pPr algn="ctr">
                  <a:tabLst>
                    <a:tab pos="810260" algn="l"/>
                    <a:tab pos="1620520" algn="l"/>
                    <a:tab pos="2430780" algn="l"/>
                    <a:tab pos="4050665" algn="l"/>
                    <a:tab pos="5311140" algn="r"/>
                  </a:tabLst>
                </a:pPr>
                <a:r>
                  <a:rPr lang="nl-NL" sz="1000" b="1">
                    <a:latin typeface="Arial" panose="020B0604020202020204" pitchFamily="34" charset="0"/>
                    <a:ea typeface="Times New Roman" panose="02020603050405020304" pitchFamily="18" charset="0"/>
                    <a:cs typeface="Times New Roman" panose="02020603050405020304" pitchFamily="18" charset="0"/>
                  </a:rPr>
                  <a:t>2</a:t>
                </a:r>
                <a:endParaRPr lang="nl-NL" sz="1000">
                  <a:latin typeface="Arial" panose="020B0604020202020204" pitchFamily="34" charset="0"/>
                  <a:ea typeface="Times New Roman" panose="02020603050405020304" pitchFamily="18" charset="0"/>
                  <a:cs typeface="Times New Roman" panose="02020603050405020304" pitchFamily="18" charset="0"/>
                </a:endParaRPr>
              </a:p>
            </p:txBody>
          </p:sp>
        </p:grpSp>
      </p:grpSp>
      <p:sp>
        <p:nvSpPr>
          <p:cNvPr id="5" name="Rectangle 8"/>
          <p:cNvSpPr>
            <a:spLocks noChangeArrowheads="1"/>
          </p:cNvSpPr>
          <p:nvPr/>
        </p:nvSpPr>
        <p:spPr bwMode="auto">
          <a:xfrm>
            <a:off x="1524001"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nl-NL"/>
          </a:p>
        </p:txBody>
      </p:sp>
      <p:sp>
        <p:nvSpPr>
          <p:cNvPr id="12" name="Rectangle 14"/>
          <p:cNvSpPr>
            <a:spLocks noChangeArrowheads="1"/>
          </p:cNvSpPr>
          <p:nvPr/>
        </p:nvSpPr>
        <p:spPr bwMode="auto">
          <a:xfrm>
            <a:off x="1524001" y="2725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nl-NL"/>
          </a:p>
        </p:txBody>
      </p:sp>
      <p:sp>
        <p:nvSpPr>
          <p:cNvPr id="13" name="Rectangle 15"/>
          <p:cNvSpPr>
            <a:spLocks noChangeArrowheads="1"/>
          </p:cNvSpPr>
          <p:nvPr/>
        </p:nvSpPr>
        <p:spPr bwMode="auto">
          <a:xfrm>
            <a:off x="1524001" y="49207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nl-NL"/>
          </a:p>
        </p:txBody>
      </p:sp>
      <p:sp>
        <p:nvSpPr>
          <p:cNvPr id="16" name="Tijdelijke aanduiding voor voettekst 2"/>
          <p:cNvSpPr txBox="1">
            <a:spLocks/>
          </p:cNvSpPr>
          <p:nvPr/>
        </p:nvSpPr>
        <p:spPr bwMode="gray">
          <a:xfrm>
            <a:off x="2305563" y="6489408"/>
            <a:ext cx="6192000" cy="180000"/>
          </a:xfrm>
          <a:prstGeom prst="rect">
            <a:avLst/>
          </a:prstGeom>
        </p:spPr>
        <p:txBody>
          <a:bodyPr vert="horz" lIns="0" tIns="0" rIns="0" bIns="0" rtlCol="0" anchor="t"/>
          <a:lstStyle>
            <a:defPPr lvl="0">
              <a:defRPr lang="nl-NL"/>
            </a:defPPr>
            <a:lvl1pPr marL="0" lvl="1" algn="l" defTabSz="914400" rtl="0" eaLnBrk="1" latinLnBrk="0" hangingPunct="1">
              <a:defRPr sz="1000" kern="1200">
                <a:solidFill>
                  <a:schemeClr val="bg2"/>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dirty="0"/>
              <a:t>Presentation market </a:t>
            </a:r>
            <a:r>
              <a:rPr lang="nl-NL" dirty="0" err="1"/>
              <a:t>consultation</a:t>
            </a:r>
            <a:r>
              <a:rPr lang="nl-NL" dirty="0"/>
              <a:t> </a:t>
            </a:r>
            <a:r>
              <a:rPr lang="nl-NL" dirty="0" err="1"/>
              <a:t>Automated</a:t>
            </a:r>
            <a:r>
              <a:rPr lang="nl-NL" dirty="0"/>
              <a:t> Waste Collection System (AWCS) Amsterdam Sluisbuurt</a:t>
            </a:r>
          </a:p>
        </p:txBody>
      </p:sp>
    </p:spTree>
    <p:extLst>
      <p:ext uri="{BB962C8B-B14F-4D97-AF65-F5344CB8AC3E}">
        <p14:creationId xmlns:p14="http://schemas.microsoft.com/office/powerpoint/2010/main" val="14206359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DD87E8CE-33A9-43EE-B25B-F09963B573BA}" type="datetime1">
              <a:rPr lang="nl-NL" smtClean="0"/>
              <a:t>10-8-2017</a:t>
            </a:fld>
            <a:endParaRPr lang="nl-NL" dirty="0"/>
          </a:p>
        </p:txBody>
      </p:sp>
      <p:sp>
        <p:nvSpPr>
          <p:cNvPr id="4" name="Tijdelijke aanduiding voor dianummer 3"/>
          <p:cNvSpPr>
            <a:spLocks noGrp="1"/>
          </p:cNvSpPr>
          <p:nvPr>
            <p:ph type="sldNum" sz="quarter" idx="12"/>
          </p:nvPr>
        </p:nvSpPr>
        <p:spPr/>
        <p:txBody>
          <a:bodyPr/>
          <a:lstStyle/>
          <a:p>
            <a:r>
              <a:rPr lang="nl-NL" smtClean="0"/>
              <a:t>| </a:t>
            </a:r>
            <a:fld id="{5A73F218-DCB0-4894-9B51-05C25669D534}" type="slidenum">
              <a:rPr lang="nl-NL" smtClean="0"/>
              <a:pPr/>
              <a:t>2</a:t>
            </a:fld>
            <a:endParaRPr lang="nl-NL" dirty="0"/>
          </a:p>
        </p:txBody>
      </p:sp>
      <p:sp>
        <p:nvSpPr>
          <p:cNvPr id="5" name="Date Placeholder 3"/>
          <p:cNvSpPr txBox="1">
            <a:spLocks noRot="1" noMove="1" noResize="1" noEditPoints="1" noChangeShapeType="1"/>
          </p:cNvSpPr>
          <p:nvPr/>
        </p:nvSpPr>
        <p:spPr bwMode="gray">
          <a:xfrm>
            <a:off x="9230281" y="6489408"/>
            <a:ext cx="756000" cy="180000"/>
          </a:xfrm>
          <a:prstGeom prst="rect">
            <a:avLst/>
          </a:prstGeom>
        </p:spPr>
        <p:txBody>
          <a:bodyPr vert="horz" lIns="0" tIns="0" rIns="0" bIns="0" rtlCol="0" anchor="t"/>
          <a:lstStyle>
            <a:defPPr lvl="0">
              <a:defRPr lang="nl-NL"/>
            </a:defPPr>
            <a:lvl1pPr marL="0" lvl="1" algn="r" defTabSz="914400" rtl="0" eaLnBrk="1" latinLnBrk="0" hangingPunct="1">
              <a:defRPr sz="1000" kern="1200">
                <a:solidFill>
                  <a:schemeClr val="bg2"/>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77DFED9-31ED-4108-95A3-0D5ED731CF02}" type="datetime1">
              <a:rPr lang="nl-NL"/>
              <a:pPr/>
              <a:t>10-8-2017</a:t>
            </a:fld>
            <a:endParaRPr lang="nl-NL" dirty="0"/>
          </a:p>
        </p:txBody>
      </p:sp>
      <p:sp>
        <p:nvSpPr>
          <p:cNvPr id="6" name="Tijdelijke aanduiding voor voettekst 4"/>
          <p:cNvSpPr txBox="1">
            <a:spLocks/>
          </p:cNvSpPr>
          <p:nvPr/>
        </p:nvSpPr>
        <p:spPr bwMode="gray">
          <a:xfrm>
            <a:off x="2305563" y="6489408"/>
            <a:ext cx="6192000" cy="180000"/>
          </a:xfrm>
          <a:prstGeom prst="rect">
            <a:avLst/>
          </a:prstGeom>
        </p:spPr>
        <p:txBody>
          <a:bodyPr vert="horz" lIns="0" tIns="0" rIns="0" bIns="0" rtlCol="0" anchor="t"/>
          <a:lstStyle>
            <a:defPPr lvl="0">
              <a:defRPr lang="nl-NL"/>
            </a:defPPr>
            <a:lvl1pPr marL="0" lvl="1" algn="l" defTabSz="914400" rtl="0" eaLnBrk="1" latinLnBrk="0" hangingPunct="1">
              <a:defRPr sz="1000" kern="1200">
                <a:solidFill>
                  <a:schemeClr val="bg2"/>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dirty="0"/>
              <a:t>Presentation market </a:t>
            </a:r>
            <a:r>
              <a:rPr lang="nl-NL" dirty="0" err="1"/>
              <a:t>consultation</a:t>
            </a:r>
            <a:r>
              <a:rPr lang="nl-NL" dirty="0"/>
              <a:t> </a:t>
            </a:r>
            <a:r>
              <a:rPr lang="nl-NL" dirty="0" err="1"/>
              <a:t>Automated</a:t>
            </a:r>
            <a:r>
              <a:rPr lang="nl-NL" dirty="0"/>
              <a:t> Waste Collection System (AWCS) Amsterdam Sluisbuurt</a:t>
            </a:r>
          </a:p>
        </p:txBody>
      </p:sp>
      <p:sp>
        <p:nvSpPr>
          <p:cNvPr id="7" name="Slide Number Placeholder 5"/>
          <p:cNvSpPr txBox="1">
            <a:spLocks noRot="1" noMove="1" noResize="1" noEditPoints="1" noChangeShapeType="1"/>
          </p:cNvSpPr>
          <p:nvPr/>
        </p:nvSpPr>
        <p:spPr bwMode="gray">
          <a:xfrm>
            <a:off x="10020808" y="6489408"/>
            <a:ext cx="288000" cy="180000"/>
          </a:xfrm>
          <a:prstGeom prst="rect">
            <a:avLst/>
          </a:prstGeom>
        </p:spPr>
        <p:txBody>
          <a:bodyPr vert="horz" lIns="0" tIns="0" rIns="0" bIns="0" rtlCol="0" anchor="t"/>
          <a:lstStyle>
            <a:defPPr lvl="0">
              <a:defRPr lang="nl-NL"/>
            </a:defPPr>
            <a:lvl1pPr marL="0" lvl="1" algn="l" defTabSz="914400" rtl="0" eaLnBrk="1" latinLnBrk="0" hangingPunct="1">
              <a:defRPr sz="1000" kern="1200">
                <a:solidFill>
                  <a:schemeClr val="bg2"/>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a:t>| </a:t>
            </a:r>
            <a:fld id="{5A73F218-DCB0-4894-9B51-05C25669D534}" type="slidenum">
              <a:rPr lang="nl-NL"/>
              <a:pPr/>
              <a:t>2</a:t>
            </a:fld>
            <a:endParaRPr lang="nl-NL" dirty="0"/>
          </a:p>
        </p:txBody>
      </p:sp>
      <p:sp>
        <p:nvSpPr>
          <p:cNvPr id="8" name="Titel 1"/>
          <p:cNvSpPr txBox="1">
            <a:spLocks noRot="1" noMove="1" noResize="1" noEditPoints="1" noChangeShapeType="1"/>
          </p:cNvSpPr>
          <p:nvPr/>
        </p:nvSpPr>
        <p:spPr bwMode="gray">
          <a:xfrm>
            <a:off x="2659064" y="1268413"/>
            <a:ext cx="8008937" cy="1143000"/>
          </a:xfrm>
          <a:prstGeom prst="rect">
            <a:avLst/>
          </a:prstGeom>
        </p:spPr>
        <p:txBody>
          <a:bodyPr vert="horz" lIns="0" tIns="0" rIns="0" bIns="0" rtlCol="0" anchor="t">
            <a:noAutofit/>
          </a:bodyPr>
          <a:lstStyle>
            <a:lvl1pPr algn="l" defTabSz="914400" rtl="0" eaLnBrk="1" latinLnBrk="0" hangingPunct="1">
              <a:spcBef>
                <a:spcPct val="0"/>
              </a:spcBef>
              <a:buNone/>
              <a:defRPr sz="3500" b="1" kern="1200">
                <a:solidFill>
                  <a:schemeClr val="accent1"/>
                </a:solidFill>
                <a:latin typeface="+mj-lt"/>
                <a:ea typeface="+mj-ea"/>
                <a:cs typeface="+mj-cs"/>
              </a:defRPr>
            </a:lvl1pPr>
          </a:lstStyle>
          <a:p>
            <a:pPr lvl="0"/>
            <a:r>
              <a:rPr lang="nl-NL" noProof="1">
                <a:solidFill>
                  <a:srgbClr val="FF0000"/>
                </a:solidFill>
              </a:rPr>
              <a:t>Contents</a:t>
            </a:r>
          </a:p>
        </p:txBody>
      </p:sp>
      <p:sp>
        <p:nvSpPr>
          <p:cNvPr id="9" name="Tijdelijke aanduiding voor inhoud 2"/>
          <p:cNvSpPr txBox="1">
            <a:spLocks noRot="1" noMove="1" noResize="1" noEditPoints="1" noChangeShapeType="1"/>
          </p:cNvSpPr>
          <p:nvPr/>
        </p:nvSpPr>
        <p:spPr bwMode="gray">
          <a:xfrm>
            <a:off x="2657476" y="2647951"/>
            <a:ext cx="8010525" cy="3121025"/>
          </a:xfrm>
          <a:prstGeom prst="rect">
            <a:avLst/>
          </a:prstGeom>
        </p:spPr>
        <p:txBody>
          <a:bodyPr vert="horz" lIns="0" tIns="0" rIns="0" bIns="0" rtlCol="0">
            <a:noAutofit/>
          </a:bodyPr>
          <a:lstStyle>
            <a:lvl1pPr marL="216000" indent="-216000" algn="l" defTabSz="914400" rtl="0" eaLnBrk="1" latinLnBrk="0" hangingPunct="1">
              <a:spcBef>
                <a:spcPts val="0"/>
              </a:spcBef>
              <a:buClr>
                <a:schemeClr val="accent1"/>
              </a:buClr>
              <a:buSzPct val="65000"/>
              <a:buFont typeface="Wingdings" pitchFamily="2" charset="2"/>
              <a:buChar char=""/>
              <a:defRPr sz="2200" b="0" kern="1200">
                <a:solidFill>
                  <a:schemeClr val="tx1"/>
                </a:solidFill>
                <a:latin typeface="+mn-lt"/>
                <a:ea typeface="+mn-ea"/>
                <a:cs typeface="+mn-cs"/>
              </a:defRPr>
            </a:lvl1pPr>
            <a:lvl2pPr marL="432000" indent="-216000" algn="l" defTabSz="914400" rtl="0" eaLnBrk="1" latinLnBrk="0" hangingPunct="1">
              <a:spcBef>
                <a:spcPts val="0"/>
              </a:spcBef>
              <a:buFont typeface="Corbel" pitchFamily="34" charset="0"/>
              <a:buChar char="–"/>
              <a:defRPr sz="2200" kern="1200">
                <a:solidFill>
                  <a:schemeClr val="tx1"/>
                </a:solidFill>
                <a:latin typeface="+mn-lt"/>
                <a:ea typeface="+mn-ea"/>
                <a:cs typeface="+mn-cs"/>
              </a:defRPr>
            </a:lvl2pPr>
            <a:lvl3pPr marL="648000" indent="-216000" algn="l" defTabSz="914400" rtl="0" eaLnBrk="1" latinLnBrk="0" hangingPunct="1">
              <a:spcBef>
                <a:spcPts val="0"/>
              </a:spcBef>
              <a:buClrTx/>
              <a:buSzPct val="100000"/>
              <a:buFont typeface="Corbel" pitchFamily="34" charset="0"/>
              <a:buChar char="-"/>
              <a:defRPr sz="1800" kern="1200">
                <a:solidFill>
                  <a:schemeClr val="tx1"/>
                </a:solidFill>
                <a:latin typeface="+mn-lt"/>
                <a:ea typeface="+mn-ea"/>
                <a:cs typeface="+mn-cs"/>
              </a:defRPr>
            </a:lvl3pPr>
            <a:lvl4pPr marL="0" indent="0" algn="l" defTabSz="914400" rtl="0" eaLnBrk="1" latinLnBrk="0" hangingPunct="1">
              <a:spcBef>
                <a:spcPts val="0"/>
              </a:spcBef>
              <a:buFont typeface="Corbel" pitchFamily="34" charset="0"/>
              <a:buNone/>
              <a:defRPr sz="2200" b="1" kern="1200">
                <a:solidFill>
                  <a:schemeClr val="tx1"/>
                </a:solidFill>
                <a:latin typeface="+mn-lt"/>
                <a:ea typeface="+mn-ea"/>
                <a:cs typeface="+mn-cs"/>
              </a:defRPr>
            </a:lvl4pPr>
            <a:lvl5pPr marL="0" indent="0" algn="l" defTabSz="914400" rtl="0" eaLnBrk="1" latinLnBrk="0" hangingPunct="1">
              <a:spcBef>
                <a:spcPts val="0"/>
              </a:spcBef>
              <a:buFont typeface="Corbel" pitchFamily="34" charset="0"/>
              <a:buNone/>
              <a:defRPr sz="2200" kern="1200">
                <a:solidFill>
                  <a:schemeClr val="tx1"/>
                </a:solidFill>
                <a:latin typeface="+mn-lt"/>
                <a:ea typeface="+mn-ea"/>
                <a:cs typeface="+mn-cs"/>
              </a:defRPr>
            </a:lvl5pPr>
            <a:lvl6pPr marL="216000" indent="0" algn="l" defTabSz="914400" rtl="0" eaLnBrk="1" latinLnBrk="0" hangingPunct="1">
              <a:spcBef>
                <a:spcPts val="0"/>
              </a:spcBef>
              <a:buFont typeface="Arial" pitchFamily="34" charset="0"/>
              <a:buNone/>
              <a:defRPr sz="2200" kern="1200">
                <a:solidFill>
                  <a:schemeClr val="tx1"/>
                </a:solidFill>
                <a:latin typeface="+mn-lt"/>
                <a:ea typeface="+mn-ea"/>
                <a:cs typeface="+mn-cs"/>
              </a:defRPr>
            </a:lvl6pPr>
            <a:lvl7pPr marL="432000" indent="0" algn="l" defTabSz="914400" rtl="0" eaLnBrk="1" latinLnBrk="0" hangingPunct="1">
              <a:spcBef>
                <a:spcPts val="0"/>
              </a:spcBef>
              <a:buFont typeface="Arial" pitchFamily="34" charset="0"/>
              <a:buNone/>
              <a:defRPr sz="2200" kern="1200">
                <a:solidFill>
                  <a:schemeClr val="tx1"/>
                </a:solidFill>
                <a:latin typeface="+mn-lt"/>
                <a:ea typeface="+mn-ea"/>
                <a:cs typeface="+mn-cs"/>
              </a:defRPr>
            </a:lvl7pPr>
            <a:lvl8pPr marL="648000" indent="0" algn="l" defTabSz="914400" rtl="0" eaLnBrk="1" latinLnBrk="0" hangingPunct="1">
              <a:spcBef>
                <a:spcPts val="0"/>
              </a:spcBef>
              <a:buFont typeface="Arial" pitchFamily="34" charset="0"/>
              <a:buNone/>
              <a:defRPr sz="1800" kern="1200">
                <a:solidFill>
                  <a:schemeClr val="tx1"/>
                </a:solidFill>
                <a:latin typeface="+mn-lt"/>
                <a:ea typeface="+mn-ea"/>
                <a:cs typeface="+mn-cs"/>
              </a:defRPr>
            </a:lvl8pPr>
            <a:lvl9pPr marL="0" indent="0" algn="l" defTabSz="914400" rtl="0" eaLnBrk="1" latinLnBrk="0" hangingPunct="1">
              <a:spcBef>
                <a:spcPts val="0"/>
              </a:spcBef>
              <a:buFont typeface="Arial" pitchFamily="34" charset="0"/>
              <a:buNone/>
              <a:defRPr sz="1400" kern="1200">
                <a:solidFill>
                  <a:schemeClr val="tx1"/>
                </a:solidFill>
                <a:latin typeface="+mn-lt"/>
                <a:ea typeface="+mn-ea"/>
                <a:cs typeface="+mn-cs"/>
              </a:defRPr>
            </a:lvl9pPr>
          </a:lstStyle>
          <a:p>
            <a:pPr lvl="8"/>
            <a:endParaRPr lang="nl-NL" noProof="1">
              <a:solidFill>
                <a:srgbClr val="FF0000"/>
              </a:solidFill>
            </a:endParaRPr>
          </a:p>
        </p:txBody>
      </p:sp>
      <p:sp>
        <p:nvSpPr>
          <p:cNvPr id="3" name="Tekstvak 2"/>
          <p:cNvSpPr txBox="1"/>
          <p:nvPr/>
        </p:nvSpPr>
        <p:spPr>
          <a:xfrm>
            <a:off x="2783631" y="2060848"/>
            <a:ext cx="8280921" cy="5016758"/>
          </a:xfrm>
          <a:prstGeom prst="rect">
            <a:avLst/>
          </a:prstGeom>
          <a:noFill/>
        </p:spPr>
        <p:txBody>
          <a:bodyPr wrap="square" lIns="0" tIns="0" rIns="0" bIns="0" rtlCol="0">
            <a:spAutoFit/>
          </a:bodyPr>
          <a:lstStyle/>
          <a:p>
            <a:pPr marL="673026" lvl="1" indent="-457083">
              <a:buFont typeface="+mj-lt"/>
              <a:buAutoNum type="arabicPeriod"/>
            </a:pPr>
            <a:r>
              <a:rPr lang="nl-NL" sz="2000" noProof="1">
                <a:solidFill>
                  <a:srgbClr val="FF0000"/>
                </a:solidFill>
              </a:rPr>
              <a:t>Location Zeeburgereiland and Sluisbuurt</a:t>
            </a:r>
          </a:p>
          <a:p>
            <a:pPr marL="673026" lvl="1" indent="-457083">
              <a:buFont typeface="+mj-lt"/>
              <a:buAutoNum type="arabicPeriod"/>
            </a:pPr>
            <a:r>
              <a:rPr lang="nl-NL" sz="2000" noProof="1">
                <a:solidFill>
                  <a:srgbClr val="FF0000"/>
                </a:solidFill>
              </a:rPr>
              <a:t>Program information Sluisbuurt</a:t>
            </a:r>
          </a:p>
          <a:p>
            <a:pPr marL="673026" lvl="1" indent="-457083">
              <a:buFont typeface="+mj-lt"/>
              <a:buAutoNum type="arabicPeriod"/>
            </a:pPr>
            <a:r>
              <a:rPr lang="nl-NL" sz="2000" noProof="1">
                <a:solidFill>
                  <a:srgbClr val="FF0000"/>
                </a:solidFill>
              </a:rPr>
              <a:t>Why an AWCS for the Sluisbuurt? </a:t>
            </a:r>
          </a:p>
          <a:p>
            <a:pPr marL="673026" lvl="1" indent="-457083">
              <a:buFont typeface="+mj-lt"/>
              <a:buAutoNum type="arabicPeriod"/>
            </a:pPr>
            <a:r>
              <a:rPr lang="nl-NL" sz="2000" noProof="1">
                <a:solidFill>
                  <a:srgbClr val="FF0000"/>
                </a:solidFill>
              </a:rPr>
              <a:t>Planning </a:t>
            </a:r>
          </a:p>
          <a:p>
            <a:pPr marL="673026" lvl="1" indent="-457083">
              <a:buFont typeface="+mj-lt"/>
              <a:buAutoNum type="arabicPeriod"/>
            </a:pPr>
            <a:r>
              <a:rPr lang="nl-NL" sz="2000" noProof="1">
                <a:solidFill>
                  <a:srgbClr val="FF0000"/>
                </a:solidFill>
              </a:rPr>
              <a:t>Starting points: procurement</a:t>
            </a:r>
          </a:p>
          <a:p>
            <a:pPr marL="673026" lvl="1" indent="-457083">
              <a:buFont typeface="+mj-lt"/>
              <a:buAutoNum type="arabicPeriod"/>
            </a:pPr>
            <a:r>
              <a:rPr lang="nl-NL" sz="2000" noProof="1">
                <a:solidFill>
                  <a:srgbClr val="FF0000"/>
                </a:solidFill>
              </a:rPr>
              <a:t>Starting points: technical </a:t>
            </a:r>
          </a:p>
          <a:p>
            <a:pPr marL="673026" lvl="1" indent="-457083">
              <a:buFont typeface="+mj-lt"/>
              <a:buAutoNum type="arabicPeriod"/>
            </a:pPr>
            <a:r>
              <a:rPr lang="nl-NL" sz="2000" noProof="1">
                <a:solidFill>
                  <a:srgbClr val="FF0000"/>
                </a:solidFill>
              </a:rPr>
              <a:t>Starting points: AWCS</a:t>
            </a:r>
          </a:p>
          <a:p>
            <a:pPr marL="673026" lvl="1" indent="-457083">
              <a:buFont typeface="+mj-lt"/>
              <a:buAutoNum type="arabicPeriod"/>
            </a:pPr>
            <a:r>
              <a:rPr lang="nl-NL" sz="2000" noProof="1">
                <a:solidFill>
                  <a:srgbClr val="FF0000"/>
                </a:solidFill>
              </a:rPr>
              <a:t>Risk assessment and control</a:t>
            </a:r>
          </a:p>
          <a:p>
            <a:pPr marL="673026" lvl="1" indent="-457083">
              <a:buFont typeface="+mj-lt"/>
              <a:buAutoNum type="arabicPeriod"/>
            </a:pPr>
            <a:r>
              <a:rPr lang="nl-NL" sz="2000" noProof="1">
                <a:solidFill>
                  <a:srgbClr val="FF0000"/>
                </a:solidFill>
              </a:rPr>
              <a:t>Disclaimer</a:t>
            </a:r>
          </a:p>
          <a:p>
            <a:pPr marL="673026" lvl="1" indent="-457083">
              <a:buFont typeface="+mj-lt"/>
              <a:buAutoNum type="arabicPeriod"/>
            </a:pPr>
            <a:r>
              <a:rPr lang="nl-NL" sz="2000" noProof="1">
                <a:solidFill>
                  <a:srgbClr val="FF0000"/>
                </a:solidFill>
              </a:rPr>
              <a:t>Involved parties</a:t>
            </a:r>
          </a:p>
          <a:p>
            <a:pPr marL="215945" lvl="1" indent="0">
              <a:buNone/>
            </a:pPr>
            <a:r>
              <a:rPr lang="nl-NL" sz="2000" noProof="1">
                <a:solidFill>
                  <a:srgbClr val="FF0000"/>
                </a:solidFill>
              </a:rPr>
              <a:t>Appendix: planning, c</a:t>
            </a:r>
            <a:r>
              <a:rPr lang="en-US" sz="2000">
                <a:solidFill>
                  <a:srgbClr val="FF0000"/>
                </a:solidFill>
              </a:rPr>
              <a:t>ompetitive procedure with negotiation</a:t>
            </a:r>
          </a:p>
          <a:p>
            <a:pPr marL="215945" lvl="1" indent="0">
              <a:buNone/>
            </a:pPr>
            <a:r>
              <a:rPr lang="nl-NL" sz="2000">
                <a:solidFill>
                  <a:srgbClr val="FF0000"/>
                </a:solidFill>
              </a:rPr>
              <a:t>Risk assesment and control</a:t>
            </a:r>
            <a:endParaRPr lang="en-US" sz="2000">
              <a:solidFill>
                <a:srgbClr val="FF0000"/>
              </a:solidFill>
            </a:endParaRPr>
          </a:p>
          <a:p>
            <a:pPr marL="215945" lvl="1" indent="0">
              <a:buNone/>
            </a:pPr>
            <a:r>
              <a:rPr lang="en-US" sz="2800">
                <a:solidFill>
                  <a:srgbClr val="FF0000"/>
                </a:solidFill>
              </a:rPr>
              <a:t> </a:t>
            </a:r>
            <a:endParaRPr lang="nl-NL" sz="2000" noProof="1">
              <a:solidFill>
                <a:srgbClr val="FF0000"/>
              </a:solidFill>
            </a:endParaRPr>
          </a:p>
          <a:p>
            <a:pPr lvl="1"/>
            <a:endParaRPr lang="nl-NL" sz="2000" noProof="1">
              <a:solidFill>
                <a:srgbClr val="FF0000"/>
              </a:solidFill>
            </a:endParaRPr>
          </a:p>
          <a:p>
            <a:pPr lvl="1"/>
            <a:endParaRPr lang="nl-NL" sz="2000" noProof="1">
              <a:solidFill>
                <a:srgbClr val="FF0000"/>
              </a:solidFill>
            </a:endParaRPr>
          </a:p>
          <a:p>
            <a:pPr lvl="8"/>
            <a:endParaRPr lang="nl-NL" sz="2000" noProof="1">
              <a:solidFill>
                <a:srgbClr val="FF0000"/>
              </a:solidFill>
            </a:endParaRPr>
          </a:p>
        </p:txBody>
      </p:sp>
    </p:spTree>
    <p:extLst>
      <p:ext uri="{BB962C8B-B14F-4D97-AF65-F5344CB8AC3E}">
        <p14:creationId xmlns:p14="http://schemas.microsoft.com/office/powerpoint/2010/main" val="29895986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noRot="1" noMove="1" noResize="1" noEditPoints="1" noChangeShapeType="1"/>
          </p:cNvSpPr>
          <p:nvPr>
            <p:ph type="dt" sz="half" idx="10"/>
          </p:nvPr>
        </p:nvSpPr>
        <p:spPr/>
        <p:txBody>
          <a:bodyPr/>
          <a:lstStyle/>
          <a:p>
            <a:fld id="{2DFDF7E6-83CD-4D4B-824D-9F4DB1CF35FE}" type="datetime1">
              <a:rPr lang="nl-NL" smtClean="0"/>
              <a:pPr/>
              <a:t>10-8-2017</a:t>
            </a:fld>
            <a:endParaRPr lang="nl-NL" dirty="0"/>
          </a:p>
        </p:txBody>
      </p:sp>
      <p:sp>
        <p:nvSpPr>
          <p:cNvPr id="3" name="Tijdelijke aanduiding voor voettekst 2"/>
          <p:cNvSpPr>
            <a:spLocks noGrp="1"/>
          </p:cNvSpPr>
          <p:nvPr>
            <p:ph type="ftr" sz="quarter" idx="11"/>
          </p:nvPr>
        </p:nvSpPr>
        <p:spPr/>
        <p:txBody>
          <a:bodyPr/>
          <a:lstStyle/>
          <a:p>
            <a:r>
              <a:rPr lang="nl-NL" smtClean="0"/>
              <a:t>Presentation market consultation Automated Waste Collection System (AWCS) Amsterdam Sluisbuurt</a:t>
            </a:r>
            <a:endParaRPr lang="nl-NL" dirty="0"/>
          </a:p>
        </p:txBody>
      </p:sp>
      <p:sp>
        <p:nvSpPr>
          <p:cNvPr id="6" name="Slide Number Placeholder 5"/>
          <p:cNvSpPr>
            <a:spLocks noGrp="1" noRot="1" noMove="1" noResize="1" noEditPoints="1" noChangeShapeType="1"/>
          </p:cNvSpPr>
          <p:nvPr>
            <p:ph type="sldNum" sz="quarter" idx="12"/>
          </p:nvPr>
        </p:nvSpPr>
        <p:spPr/>
        <p:txBody>
          <a:bodyPr/>
          <a:lstStyle/>
          <a:p>
            <a:r>
              <a:rPr lang="nl-NL" smtClean="0"/>
              <a:t>| </a:t>
            </a:r>
            <a:fld id="{5A73F218-DCB0-4894-9B51-05C25669D534}" type="slidenum">
              <a:rPr lang="nl-NL" smtClean="0"/>
              <a:pPr/>
              <a:t>20</a:t>
            </a:fld>
            <a:endParaRPr lang="nl-NL" dirty="0"/>
          </a:p>
        </p:txBody>
      </p:sp>
      <p:sp>
        <p:nvSpPr>
          <p:cNvPr id="2" name="Titel 1"/>
          <p:cNvSpPr>
            <a:spLocks noGrp="1" noRot="1" noMove="1" noResize="1" noEditPoints="1" noChangeShapeType="1"/>
          </p:cNvSpPr>
          <p:nvPr>
            <p:ph type="title" idx="4294967295"/>
          </p:nvPr>
        </p:nvSpPr>
        <p:spPr>
          <a:xfrm>
            <a:off x="2659064" y="1268413"/>
            <a:ext cx="8008937" cy="1143000"/>
          </a:xfrm>
        </p:spPr>
        <p:txBody>
          <a:bodyPr/>
          <a:lstStyle/>
          <a:p>
            <a:r>
              <a:rPr lang="nl-NL" noProof="1" smtClean="0">
                <a:solidFill>
                  <a:srgbClr val="FF0000"/>
                </a:solidFill>
              </a:rPr>
              <a:t>7 Risk assessment and </a:t>
            </a:r>
            <a:r>
              <a:rPr lang="nl-NL" noProof="1" smtClean="0">
                <a:solidFill>
                  <a:srgbClr val="FF0000"/>
                </a:solidFill>
              </a:rPr>
              <a:t>control (1)</a:t>
            </a:r>
            <a:endParaRPr lang="nl-NL" noProof="1">
              <a:solidFill>
                <a:srgbClr val="FF0000"/>
              </a:solidFill>
            </a:endParaRPr>
          </a:p>
        </p:txBody>
      </p:sp>
      <p:sp>
        <p:nvSpPr>
          <p:cNvPr id="8" name="Tijdelijke aanduiding voor inhoud 7"/>
          <p:cNvSpPr>
            <a:spLocks noGrp="1"/>
          </p:cNvSpPr>
          <p:nvPr>
            <p:ph idx="4294967295"/>
          </p:nvPr>
        </p:nvSpPr>
        <p:spPr>
          <a:xfrm>
            <a:off x="2657476" y="3367088"/>
            <a:ext cx="8010525" cy="2787650"/>
          </a:xfrm>
        </p:spPr>
        <p:txBody>
          <a:bodyPr/>
          <a:lstStyle/>
          <a:p>
            <a:pPr marL="0" indent="0" fontAlgn="base">
              <a:buNone/>
            </a:pPr>
            <a:r>
              <a:rPr lang="nl-NL" dirty="0" smtClean="0">
                <a:solidFill>
                  <a:srgbClr val="FF0000"/>
                </a:solidFill>
              </a:rPr>
              <a:t>We have </a:t>
            </a:r>
            <a:r>
              <a:rPr lang="nl-NL" dirty="0" err="1" smtClean="0">
                <a:solidFill>
                  <a:srgbClr val="FF0000"/>
                </a:solidFill>
              </a:rPr>
              <a:t>the</a:t>
            </a:r>
            <a:r>
              <a:rPr lang="nl-NL" dirty="0" smtClean="0">
                <a:solidFill>
                  <a:srgbClr val="FF0000"/>
                </a:solidFill>
              </a:rPr>
              <a:t> </a:t>
            </a:r>
            <a:r>
              <a:rPr lang="nl-NL" dirty="0" err="1" smtClean="0">
                <a:solidFill>
                  <a:srgbClr val="FF0000"/>
                </a:solidFill>
              </a:rPr>
              <a:t>following</a:t>
            </a:r>
            <a:r>
              <a:rPr lang="nl-NL" dirty="0" smtClean="0">
                <a:solidFill>
                  <a:srgbClr val="FF0000"/>
                </a:solidFill>
              </a:rPr>
              <a:t> </a:t>
            </a:r>
            <a:r>
              <a:rPr lang="nl-NL" dirty="0" err="1" smtClean="0">
                <a:solidFill>
                  <a:srgbClr val="FF0000"/>
                </a:solidFill>
              </a:rPr>
              <a:t>questions</a:t>
            </a:r>
            <a:r>
              <a:rPr lang="nl-NL" dirty="0" smtClean="0">
                <a:solidFill>
                  <a:srgbClr val="FF0000"/>
                </a:solidFill>
              </a:rPr>
              <a:t> </a:t>
            </a:r>
            <a:r>
              <a:rPr lang="nl-NL" dirty="0" err="1" smtClean="0">
                <a:solidFill>
                  <a:srgbClr val="FF0000"/>
                </a:solidFill>
              </a:rPr>
              <a:t>about</a:t>
            </a:r>
            <a:r>
              <a:rPr lang="nl-NL" dirty="0" smtClean="0">
                <a:solidFill>
                  <a:srgbClr val="FF0000"/>
                </a:solidFill>
              </a:rPr>
              <a:t> </a:t>
            </a:r>
            <a:r>
              <a:rPr lang="nl-NL" dirty="0" err="1" smtClean="0">
                <a:solidFill>
                  <a:srgbClr val="FF0000"/>
                </a:solidFill>
              </a:rPr>
              <a:t>risks</a:t>
            </a:r>
            <a:endParaRPr lang="en-US" dirty="0" smtClean="0">
              <a:solidFill>
                <a:srgbClr val="FF0000"/>
              </a:solidFill>
            </a:endParaRPr>
          </a:p>
          <a:p>
            <a:pPr lvl="1" fontAlgn="base"/>
            <a:r>
              <a:rPr lang="nl-NL" dirty="0" smtClean="0">
                <a:solidFill>
                  <a:srgbClr val="FF0000"/>
                </a:solidFill>
              </a:rPr>
              <a:t>Are </a:t>
            </a:r>
            <a:r>
              <a:rPr lang="nl-NL" dirty="0" err="1" smtClean="0">
                <a:solidFill>
                  <a:srgbClr val="FF0000"/>
                </a:solidFill>
              </a:rPr>
              <a:t>there</a:t>
            </a:r>
            <a:r>
              <a:rPr lang="nl-NL" dirty="0" smtClean="0">
                <a:solidFill>
                  <a:srgbClr val="FF0000"/>
                </a:solidFill>
              </a:rPr>
              <a:t> more </a:t>
            </a:r>
            <a:r>
              <a:rPr lang="nl-NL" dirty="0" err="1" smtClean="0">
                <a:solidFill>
                  <a:srgbClr val="FF0000"/>
                </a:solidFill>
              </a:rPr>
              <a:t>risks</a:t>
            </a:r>
            <a:r>
              <a:rPr lang="nl-NL" dirty="0" smtClean="0">
                <a:solidFill>
                  <a:srgbClr val="FF0000"/>
                </a:solidFill>
              </a:rPr>
              <a:t> we </a:t>
            </a:r>
            <a:r>
              <a:rPr lang="nl-NL" dirty="0" err="1" smtClean="0">
                <a:solidFill>
                  <a:srgbClr val="FF0000"/>
                </a:solidFill>
              </a:rPr>
              <a:t>should</a:t>
            </a:r>
            <a:r>
              <a:rPr lang="nl-NL" dirty="0" smtClean="0">
                <a:solidFill>
                  <a:srgbClr val="FF0000"/>
                </a:solidFill>
              </a:rPr>
              <a:t> take in </a:t>
            </a:r>
            <a:r>
              <a:rPr lang="nl-NL" dirty="0" err="1" smtClean="0">
                <a:solidFill>
                  <a:srgbClr val="FF0000"/>
                </a:solidFill>
              </a:rPr>
              <a:t>to</a:t>
            </a:r>
            <a:r>
              <a:rPr lang="nl-NL" dirty="0" smtClean="0">
                <a:solidFill>
                  <a:srgbClr val="FF0000"/>
                </a:solidFill>
              </a:rPr>
              <a:t> </a:t>
            </a:r>
            <a:r>
              <a:rPr lang="nl-NL" dirty="0" err="1" smtClean="0">
                <a:solidFill>
                  <a:srgbClr val="FF0000"/>
                </a:solidFill>
              </a:rPr>
              <a:t>consideration</a:t>
            </a:r>
            <a:r>
              <a:rPr lang="nl-NL" dirty="0" smtClean="0">
                <a:solidFill>
                  <a:srgbClr val="FF0000"/>
                </a:solidFill>
              </a:rPr>
              <a:t>?</a:t>
            </a:r>
            <a:endParaRPr lang="en-US" dirty="0" smtClean="0">
              <a:solidFill>
                <a:srgbClr val="FF0000"/>
              </a:solidFill>
            </a:endParaRPr>
          </a:p>
          <a:p>
            <a:pPr lvl="1" fontAlgn="base"/>
            <a:r>
              <a:rPr lang="en-US" dirty="0" smtClean="0">
                <a:solidFill>
                  <a:srgbClr val="FF0000"/>
                </a:solidFill>
              </a:rPr>
              <a:t>Do </a:t>
            </a:r>
            <a:r>
              <a:rPr lang="en-US" dirty="0">
                <a:solidFill>
                  <a:srgbClr val="FF0000"/>
                </a:solidFill>
              </a:rPr>
              <a:t>you agree with </a:t>
            </a:r>
            <a:r>
              <a:rPr lang="en-US" dirty="0" smtClean="0">
                <a:solidFill>
                  <a:srgbClr val="FF0000"/>
                </a:solidFill>
              </a:rPr>
              <a:t>the </a:t>
            </a:r>
            <a:r>
              <a:rPr lang="en-US" dirty="0" err="1" smtClean="0">
                <a:solidFill>
                  <a:srgbClr val="FF0000"/>
                </a:solidFill>
              </a:rPr>
              <a:t>deviding</a:t>
            </a:r>
            <a:r>
              <a:rPr lang="en-US" dirty="0" smtClean="0">
                <a:solidFill>
                  <a:srgbClr val="FF0000"/>
                </a:solidFill>
              </a:rPr>
              <a:t> of the risk  as proposed?</a:t>
            </a:r>
            <a:endParaRPr lang="en-US" dirty="0">
              <a:solidFill>
                <a:srgbClr val="FF0000"/>
              </a:solidFill>
            </a:endParaRPr>
          </a:p>
          <a:p>
            <a:pPr lvl="1" fontAlgn="base"/>
            <a:r>
              <a:rPr lang="en-US" dirty="0">
                <a:solidFill>
                  <a:srgbClr val="FF0000"/>
                </a:solidFill>
              </a:rPr>
              <a:t>Are you able to </a:t>
            </a:r>
            <a:r>
              <a:rPr lang="en-US" dirty="0" smtClean="0">
                <a:solidFill>
                  <a:srgbClr val="FF0000"/>
                </a:solidFill>
              </a:rPr>
              <a:t>bear </a:t>
            </a:r>
            <a:r>
              <a:rPr lang="en-US" dirty="0">
                <a:solidFill>
                  <a:srgbClr val="FF0000"/>
                </a:solidFill>
              </a:rPr>
              <a:t>this risk (to what extent)? </a:t>
            </a:r>
          </a:p>
          <a:p>
            <a:pPr lvl="1" fontAlgn="base"/>
            <a:r>
              <a:rPr lang="en-US" dirty="0">
                <a:solidFill>
                  <a:srgbClr val="FF0000"/>
                </a:solidFill>
              </a:rPr>
              <a:t>If not: why not? What has to change to bear this risk (more detailed requirements, a financial limit etc.) </a:t>
            </a:r>
          </a:p>
          <a:p>
            <a:endParaRPr lang="en-US" dirty="0">
              <a:solidFill>
                <a:srgbClr val="FF0000"/>
              </a:solidFill>
            </a:endParaRPr>
          </a:p>
        </p:txBody>
      </p:sp>
      <p:pic>
        <p:nvPicPr>
          <p:cNvPr id="7" name="Afbeelding 6" descr="knoppen inspringen.png"/>
          <p:cNvPicPr>
            <a:picLocks noSelect="1" noChangeAspect="1"/>
          </p:cNvPicPr>
          <p:nvPr/>
        </p:nvPicPr>
        <p:blipFill>
          <a:blip r:embed="rId3"/>
          <a:stretch>
            <a:fillRect/>
          </a:stretch>
        </p:blipFill>
        <p:spPr>
          <a:xfrm>
            <a:off x="5195887" y="5799134"/>
            <a:ext cx="523875" cy="285751"/>
          </a:xfrm>
          <a:prstGeom prst="rect">
            <a:avLst/>
          </a:prstGeom>
        </p:spPr>
      </p:pic>
    </p:spTree>
    <p:extLst>
      <p:ext uri="{BB962C8B-B14F-4D97-AF65-F5344CB8AC3E}">
        <p14:creationId xmlns:p14="http://schemas.microsoft.com/office/powerpoint/2010/main" val="31479530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486463" y="188640"/>
            <a:ext cx="10680000" cy="1143000"/>
          </a:xfrm>
        </p:spPr>
        <p:txBody>
          <a:bodyPr/>
          <a:lstStyle/>
          <a:p>
            <a:r>
              <a:rPr lang="nl-NL" noProof="1">
                <a:solidFill>
                  <a:srgbClr val="FF0000"/>
                </a:solidFill>
              </a:rPr>
              <a:t>7.1 Preparation phase</a:t>
            </a:r>
            <a:br>
              <a:rPr lang="nl-NL" noProof="1">
                <a:solidFill>
                  <a:srgbClr val="FF0000"/>
                </a:solidFill>
              </a:rPr>
            </a:br>
            <a:endParaRPr lang="nl-NL" dirty="0"/>
          </a:p>
        </p:txBody>
      </p:sp>
      <p:sp>
        <p:nvSpPr>
          <p:cNvPr id="8" name="Tijdelijke aanduiding voor inhoud 7"/>
          <p:cNvSpPr>
            <a:spLocks noGrp="1"/>
          </p:cNvSpPr>
          <p:nvPr>
            <p:ph idx="1"/>
          </p:nvPr>
        </p:nvSpPr>
        <p:spPr/>
        <p:txBody>
          <a:bodyPr/>
          <a:lstStyle/>
          <a:p>
            <a:endParaRPr lang="nl-NL"/>
          </a:p>
        </p:txBody>
      </p:sp>
      <p:sp>
        <p:nvSpPr>
          <p:cNvPr id="2" name="Tijdelijke aanduiding voor datum 1"/>
          <p:cNvSpPr>
            <a:spLocks noGrp="1"/>
          </p:cNvSpPr>
          <p:nvPr>
            <p:ph type="dt" sz="half" idx="10"/>
          </p:nvPr>
        </p:nvSpPr>
        <p:spPr/>
        <p:txBody>
          <a:bodyPr/>
          <a:lstStyle/>
          <a:p>
            <a:fld id="{DD87E8CE-33A9-43EE-B25B-F09963B573BA}" type="datetime1">
              <a:rPr lang="nl-NL" smtClean="0"/>
              <a:t>10-8-2017</a:t>
            </a:fld>
            <a:endParaRPr lang="nl-NL" dirty="0"/>
          </a:p>
        </p:txBody>
      </p:sp>
      <p:sp>
        <p:nvSpPr>
          <p:cNvPr id="4" name="Tijdelijke aanduiding voor dianummer 3"/>
          <p:cNvSpPr>
            <a:spLocks noGrp="1"/>
          </p:cNvSpPr>
          <p:nvPr>
            <p:ph type="sldNum" sz="quarter" idx="12"/>
          </p:nvPr>
        </p:nvSpPr>
        <p:spPr/>
        <p:txBody>
          <a:bodyPr/>
          <a:lstStyle/>
          <a:p>
            <a:r>
              <a:rPr lang="nl-NL" smtClean="0"/>
              <a:t>| </a:t>
            </a:r>
            <a:fld id="{5A73F218-DCB0-4894-9B51-05C25669D534}" type="slidenum">
              <a:rPr lang="nl-NL" smtClean="0"/>
              <a:pPr/>
              <a:t>21</a:t>
            </a:fld>
            <a:endParaRPr lang="nl-NL" dirty="0"/>
          </a:p>
        </p:txBody>
      </p:sp>
      <p:pic>
        <p:nvPicPr>
          <p:cNvPr id="6" name="Afbeelding 5"/>
          <p:cNvPicPr>
            <a:picLocks noChangeAspect="1"/>
          </p:cNvPicPr>
          <p:nvPr/>
        </p:nvPicPr>
        <p:blipFill>
          <a:blip r:embed="rId3"/>
          <a:stretch>
            <a:fillRect/>
          </a:stretch>
        </p:blipFill>
        <p:spPr>
          <a:xfrm>
            <a:off x="-32520" y="2204864"/>
            <a:ext cx="12257040" cy="3969270"/>
          </a:xfrm>
          <a:prstGeom prst="rect">
            <a:avLst/>
          </a:prstGeom>
        </p:spPr>
      </p:pic>
      <p:sp>
        <p:nvSpPr>
          <p:cNvPr id="7" name="Tijdelijke aanduiding voor voettekst 2"/>
          <p:cNvSpPr txBox="1">
            <a:spLocks/>
          </p:cNvSpPr>
          <p:nvPr/>
        </p:nvSpPr>
        <p:spPr bwMode="gray">
          <a:xfrm>
            <a:off x="2305563" y="6489408"/>
            <a:ext cx="6192000" cy="180000"/>
          </a:xfrm>
          <a:prstGeom prst="rect">
            <a:avLst/>
          </a:prstGeom>
        </p:spPr>
        <p:txBody>
          <a:bodyPr vert="horz" lIns="0" tIns="0" rIns="0" bIns="0" rtlCol="0" anchor="t"/>
          <a:lstStyle>
            <a:defPPr lvl="0">
              <a:defRPr lang="nl-NL"/>
            </a:defPPr>
            <a:lvl1pPr marL="0" lvl="1" algn="l" defTabSz="914400" rtl="0" eaLnBrk="1" latinLnBrk="0" hangingPunct="1">
              <a:defRPr sz="1000" kern="1200">
                <a:solidFill>
                  <a:schemeClr val="bg2"/>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dirty="0"/>
              <a:t>Presentation market </a:t>
            </a:r>
            <a:r>
              <a:rPr lang="nl-NL" dirty="0" err="1"/>
              <a:t>consultation</a:t>
            </a:r>
            <a:r>
              <a:rPr lang="nl-NL" dirty="0"/>
              <a:t> </a:t>
            </a:r>
            <a:r>
              <a:rPr lang="nl-NL" dirty="0" err="1"/>
              <a:t>Automated</a:t>
            </a:r>
            <a:r>
              <a:rPr lang="nl-NL" dirty="0"/>
              <a:t> Waste Collection System (AWCS) Amsterdam Sluisbuurt</a:t>
            </a:r>
          </a:p>
        </p:txBody>
      </p:sp>
    </p:spTree>
    <p:extLst>
      <p:ext uri="{BB962C8B-B14F-4D97-AF65-F5344CB8AC3E}">
        <p14:creationId xmlns:p14="http://schemas.microsoft.com/office/powerpoint/2010/main" val="2740481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DD87E8CE-33A9-43EE-B25B-F09963B573BA}" type="datetime1">
              <a:rPr lang="nl-NL" smtClean="0"/>
              <a:t>10-8-2017</a:t>
            </a:fld>
            <a:endParaRPr lang="nl-NL" dirty="0"/>
          </a:p>
        </p:txBody>
      </p:sp>
      <p:sp>
        <p:nvSpPr>
          <p:cNvPr id="3" name="Tijdelijke aanduiding voor voettekst 2"/>
          <p:cNvSpPr>
            <a:spLocks noGrp="1"/>
          </p:cNvSpPr>
          <p:nvPr>
            <p:ph type="ftr" sz="quarter" idx="11"/>
          </p:nvPr>
        </p:nvSpPr>
        <p:spPr/>
        <p:txBody>
          <a:bodyPr/>
          <a:lstStyle/>
          <a:p>
            <a:r>
              <a:rPr lang="nl-NL" smtClean="0"/>
              <a:t>Via Invoegen | Koptekst en voettekst kunt u de tekst wijzigen</a:t>
            </a:r>
            <a:endParaRPr lang="nl-NL" dirty="0"/>
          </a:p>
        </p:txBody>
      </p:sp>
      <p:sp>
        <p:nvSpPr>
          <p:cNvPr id="4" name="Tijdelijke aanduiding voor dianummer 3"/>
          <p:cNvSpPr>
            <a:spLocks noGrp="1"/>
          </p:cNvSpPr>
          <p:nvPr>
            <p:ph type="sldNum" sz="quarter" idx="12"/>
          </p:nvPr>
        </p:nvSpPr>
        <p:spPr/>
        <p:txBody>
          <a:bodyPr/>
          <a:lstStyle/>
          <a:p>
            <a:r>
              <a:rPr lang="nl-NL" smtClean="0"/>
              <a:t>| </a:t>
            </a:r>
            <a:fld id="{5A73F218-DCB0-4894-9B51-05C25669D534}" type="slidenum">
              <a:rPr lang="nl-NL" smtClean="0"/>
              <a:pPr/>
              <a:t>22</a:t>
            </a:fld>
            <a:endParaRPr lang="nl-NL" dirty="0"/>
          </a:p>
        </p:txBody>
      </p:sp>
      <p:sp>
        <p:nvSpPr>
          <p:cNvPr id="7" name="Titel 1"/>
          <p:cNvSpPr txBox="1">
            <a:spLocks noRot="1" noMove="1" noResize="1" noEditPoints="1" noChangeShapeType="1"/>
          </p:cNvSpPr>
          <p:nvPr/>
        </p:nvSpPr>
        <p:spPr bwMode="gray">
          <a:xfrm>
            <a:off x="2659064" y="1268413"/>
            <a:ext cx="8008937" cy="1143000"/>
          </a:xfrm>
          <a:prstGeom prst="rect">
            <a:avLst/>
          </a:prstGeom>
        </p:spPr>
        <p:txBody>
          <a:bodyPr vert="horz" lIns="0" tIns="0" rIns="0" bIns="0" rtlCol="0" anchor="t">
            <a:noAutofit/>
          </a:bodyPr>
          <a:lstStyle>
            <a:lvl1pPr algn="l" defTabSz="914400" rtl="0" eaLnBrk="1" latinLnBrk="0" hangingPunct="1">
              <a:spcBef>
                <a:spcPct val="0"/>
              </a:spcBef>
              <a:buNone/>
              <a:defRPr sz="3500" b="1" kern="1200">
                <a:solidFill>
                  <a:schemeClr val="accent1"/>
                </a:solidFill>
                <a:latin typeface="+mj-lt"/>
                <a:ea typeface="+mj-ea"/>
                <a:cs typeface="+mj-cs"/>
              </a:defRPr>
            </a:lvl1pPr>
          </a:lstStyle>
          <a:p>
            <a:pPr lvl="0"/>
            <a:r>
              <a:rPr lang="nl-NL" noProof="1">
                <a:solidFill>
                  <a:srgbClr val="FF0000"/>
                </a:solidFill>
              </a:rPr>
              <a:t>7.1 Realization phase</a:t>
            </a:r>
          </a:p>
        </p:txBody>
      </p:sp>
      <p:pic>
        <p:nvPicPr>
          <p:cNvPr id="6" name="Afbeelding 5"/>
          <p:cNvPicPr>
            <a:picLocks noChangeAspect="1"/>
          </p:cNvPicPr>
          <p:nvPr/>
        </p:nvPicPr>
        <p:blipFill>
          <a:blip r:embed="rId2"/>
          <a:stretch>
            <a:fillRect/>
          </a:stretch>
        </p:blipFill>
        <p:spPr>
          <a:xfrm>
            <a:off x="335360" y="932998"/>
            <a:ext cx="11521280" cy="5925002"/>
          </a:xfrm>
          <a:prstGeom prst="rect">
            <a:avLst/>
          </a:prstGeom>
        </p:spPr>
      </p:pic>
      <p:sp>
        <p:nvSpPr>
          <p:cNvPr id="8" name="Titel 2"/>
          <p:cNvSpPr txBox="1">
            <a:spLocks/>
          </p:cNvSpPr>
          <p:nvPr/>
        </p:nvSpPr>
        <p:spPr>
          <a:xfrm>
            <a:off x="1486463" y="188640"/>
            <a:ext cx="10680000" cy="1143000"/>
          </a:xfrm>
          <a:prstGeom prst="rect">
            <a:avLst/>
          </a:prstGeom>
        </p:spPr>
        <p:txBody>
          <a:bodyPr/>
          <a:lstStyle>
            <a:lvl1pPr algn="l" defTabSz="914400" rtl="0" eaLnBrk="1" latinLnBrk="0" hangingPunct="1">
              <a:spcBef>
                <a:spcPct val="0"/>
              </a:spcBef>
              <a:buNone/>
              <a:defRPr sz="3500" b="1" kern="1200">
                <a:solidFill>
                  <a:schemeClr val="accent1"/>
                </a:solidFill>
                <a:latin typeface="+mj-lt"/>
                <a:ea typeface="+mj-ea"/>
                <a:cs typeface="+mj-cs"/>
              </a:defRPr>
            </a:lvl1pPr>
          </a:lstStyle>
          <a:p>
            <a:pPr lvl="0"/>
            <a:r>
              <a:rPr lang="nl-NL" noProof="1" smtClean="0">
                <a:solidFill>
                  <a:srgbClr val="FF0000"/>
                </a:solidFill>
              </a:rPr>
              <a:t>7.2 Realization phase</a:t>
            </a:r>
            <a:br>
              <a:rPr lang="nl-NL" noProof="1" smtClean="0">
                <a:solidFill>
                  <a:srgbClr val="FF0000"/>
                </a:solidFill>
              </a:rPr>
            </a:br>
            <a:endParaRPr lang="nl-NL" dirty="0"/>
          </a:p>
        </p:txBody>
      </p:sp>
    </p:spTree>
    <p:extLst>
      <p:ext uri="{BB962C8B-B14F-4D97-AF65-F5344CB8AC3E}">
        <p14:creationId xmlns:p14="http://schemas.microsoft.com/office/powerpoint/2010/main" val="27100406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DD87E8CE-33A9-43EE-B25B-F09963B573BA}" type="datetime1">
              <a:rPr lang="nl-NL" smtClean="0"/>
              <a:t>10-8-2017</a:t>
            </a:fld>
            <a:endParaRPr lang="nl-NL" dirty="0"/>
          </a:p>
        </p:txBody>
      </p:sp>
      <p:sp>
        <p:nvSpPr>
          <p:cNvPr id="4" name="Tijdelijke aanduiding voor dianummer 3"/>
          <p:cNvSpPr>
            <a:spLocks noGrp="1"/>
          </p:cNvSpPr>
          <p:nvPr>
            <p:ph type="sldNum" sz="quarter" idx="12"/>
          </p:nvPr>
        </p:nvSpPr>
        <p:spPr/>
        <p:txBody>
          <a:bodyPr/>
          <a:lstStyle/>
          <a:p>
            <a:r>
              <a:rPr lang="nl-NL" smtClean="0"/>
              <a:t>| </a:t>
            </a:r>
            <a:fld id="{5A73F218-DCB0-4894-9B51-05C25669D534}" type="slidenum">
              <a:rPr lang="nl-NL" smtClean="0"/>
              <a:pPr/>
              <a:t>23</a:t>
            </a:fld>
            <a:endParaRPr lang="nl-NL" dirty="0"/>
          </a:p>
        </p:txBody>
      </p:sp>
      <p:sp>
        <p:nvSpPr>
          <p:cNvPr id="5" name="Tijdelijke aanduiding voor voettekst 2"/>
          <p:cNvSpPr txBox="1">
            <a:spLocks/>
          </p:cNvSpPr>
          <p:nvPr/>
        </p:nvSpPr>
        <p:spPr bwMode="gray">
          <a:xfrm>
            <a:off x="2305563" y="6489408"/>
            <a:ext cx="6192000" cy="180000"/>
          </a:xfrm>
          <a:prstGeom prst="rect">
            <a:avLst/>
          </a:prstGeom>
        </p:spPr>
        <p:txBody>
          <a:bodyPr vert="horz" lIns="0" tIns="0" rIns="0" bIns="0" rtlCol="0" anchor="t"/>
          <a:lstStyle>
            <a:defPPr lvl="0">
              <a:defRPr lang="nl-NL"/>
            </a:defPPr>
            <a:lvl1pPr marL="0" lvl="1" algn="l" defTabSz="914400" rtl="0" eaLnBrk="1" latinLnBrk="0" hangingPunct="1">
              <a:defRPr sz="1000" kern="1200">
                <a:solidFill>
                  <a:schemeClr val="bg2"/>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dirty="0"/>
              <a:t>Presentation market </a:t>
            </a:r>
            <a:r>
              <a:rPr lang="nl-NL" dirty="0" err="1"/>
              <a:t>consultation</a:t>
            </a:r>
            <a:r>
              <a:rPr lang="nl-NL" dirty="0"/>
              <a:t> </a:t>
            </a:r>
            <a:r>
              <a:rPr lang="nl-NL" dirty="0" err="1"/>
              <a:t>Automated</a:t>
            </a:r>
            <a:r>
              <a:rPr lang="nl-NL" dirty="0"/>
              <a:t> Waste Collection System (AWCS) Amsterdam Sluisbuurt</a:t>
            </a:r>
          </a:p>
        </p:txBody>
      </p:sp>
      <p:pic>
        <p:nvPicPr>
          <p:cNvPr id="6" name="Afbeelding 5"/>
          <p:cNvPicPr>
            <a:picLocks noChangeAspect="1"/>
          </p:cNvPicPr>
          <p:nvPr/>
        </p:nvPicPr>
        <p:blipFill>
          <a:blip r:embed="rId2"/>
          <a:stretch>
            <a:fillRect/>
          </a:stretch>
        </p:blipFill>
        <p:spPr>
          <a:xfrm>
            <a:off x="911424" y="882704"/>
            <a:ext cx="10801200" cy="5930672"/>
          </a:xfrm>
          <a:prstGeom prst="rect">
            <a:avLst/>
          </a:prstGeom>
        </p:spPr>
      </p:pic>
      <p:sp>
        <p:nvSpPr>
          <p:cNvPr id="7" name="Titel 2"/>
          <p:cNvSpPr txBox="1">
            <a:spLocks/>
          </p:cNvSpPr>
          <p:nvPr/>
        </p:nvSpPr>
        <p:spPr>
          <a:xfrm>
            <a:off x="1486463" y="188640"/>
            <a:ext cx="10680000" cy="1143000"/>
          </a:xfrm>
          <a:prstGeom prst="rect">
            <a:avLst/>
          </a:prstGeom>
        </p:spPr>
        <p:txBody>
          <a:bodyPr/>
          <a:lstStyle>
            <a:lvl1pPr algn="l" defTabSz="914400" rtl="0" eaLnBrk="1" latinLnBrk="0" hangingPunct="1">
              <a:spcBef>
                <a:spcPct val="0"/>
              </a:spcBef>
              <a:buNone/>
              <a:defRPr sz="3500" b="1" kern="1200">
                <a:solidFill>
                  <a:schemeClr val="accent1"/>
                </a:solidFill>
                <a:latin typeface="+mj-lt"/>
                <a:ea typeface="+mj-ea"/>
                <a:cs typeface="+mj-cs"/>
              </a:defRPr>
            </a:lvl1pPr>
          </a:lstStyle>
          <a:p>
            <a:pPr lvl="0"/>
            <a:r>
              <a:rPr lang="nl-NL" noProof="1" smtClean="0">
                <a:solidFill>
                  <a:srgbClr val="FF0000"/>
                </a:solidFill>
              </a:rPr>
              <a:t>7.3 Exploitation phase</a:t>
            </a:r>
            <a:br>
              <a:rPr lang="nl-NL" noProof="1" smtClean="0">
                <a:solidFill>
                  <a:srgbClr val="FF0000"/>
                </a:solidFill>
              </a:rPr>
            </a:br>
            <a:endParaRPr lang="nl-NL" dirty="0"/>
          </a:p>
        </p:txBody>
      </p:sp>
    </p:spTree>
    <p:extLst>
      <p:ext uri="{BB962C8B-B14F-4D97-AF65-F5344CB8AC3E}">
        <p14:creationId xmlns:p14="http://schemas.microsoft.com/office/powerpoint/2010/main" val="40125058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noRot="1" noMove="1" noResize="1" noEditPoints="1" noChangeShapeType="1"/>
          </p:cNvSpPr>
          <p:nvPr>
            <p:ph type="dt" sz="half" idx="10"/>
          </p:nvPr>
        </p:nvSpPr>
        <p:spPr/>
        <p:txBody>
          <a:bodyPr/>
          <a:lstStyle/>
          <a:p>
            <a:fld id="{3D07368F-9B59-489E-A161-EE777D0855A4}" type="datetime1">
              <a:rPr lang="nl-NL" smtClean="0"/>
              <a:pPr/>
              <a:t>10-8-2017</a:t>
            </a:fld>
            <a:endParaRPr lang="nl-NL" dirty="0"/>
          </a:p>
        </p:txBody>
      </p:sp>
      <p:sp>
        <p:nvSpPr>
          <p:cNvPr id="3" name="Tijdelijke aanduiding voor voettekst 2"/>
          <p:cNvSpPr>
            <a:spLocks noGrp="1"/>
          </p:cNvSpPr>
          <p:nvPr>
            <p:ph type="ftr" sz="quarter" idx="11"/>
          </p:nvPr>
        </p:nvSpPr>
        <p:spPr/>
        <p:txBody>
          <a:bodyPr/>
          <a:lstStyle/>
          <a:p>
            <a:r>
              <a:rPr lang="nl-NL" smtClean="0"/>
              <a:t>Presentation market consultation Automated Waste Collection System (AWCS) Amsterdam Sluisbuurt</a:t>
            </a:r>
            <a:endParaRPr lang="nl-NL" dirty="0"/>
          </a:p>
        </p:txBody>
      </p:sp>
      <p:sp>
        <p:nvSpPr>
          <p:cNvPr id="6" name="Slide Number Placeholder 5"/>
          <p:cNvSpPr>
            <a:spLocks noGrp="1" noRot="1" noMove="1" noResize="1" noEditPoints="1" noChangeShapeType="1"/>
          </p:cNvSpPr>
          <p:nvPr>
            <p:ph type="sldNum" sz="quarter" idx="12"/>
          </p:nvPr>
        </p:nvSpPr>
        <p:spPr/>
        <p:txBody>
          <a:bodyPr/>
          <a:lstStyle/>
          <a:p>
            <a:r>
              <a:rPr lang="nl-NL" smtClean="0"/>
              <a:t>| </a:t>
            </a:r>
            <a:fld id="{5A73F218-DCB0-4894-9B51-05C25669D534}" type="slidenum">
              <a:rPr lang="nl-NL" smtClean="0"/>
              <a:pPr/>
              <a:t>24</a:t>
            </a:fld>
            <a:endParaRPr lang="nl-NL" dirty="0"/>
          </a:p>
        </p:txBody>
      </p:sp>
      <p:sp>
        <p:nvSpPr>
          <p:cNvPr id="2" name="Titel 1"/>
          <p:cNvSpPr>
            <a:spLocks noGrp="1" noRot="1" noMove="1" noResize="1" noEditPoints="1" noChangeShapeType="1"/>
          </p:cNvSpPr>
          <p:nvPr>
            <p:ph type="title" idx="4294967295"/>
          </p:nvPr>
        </p:nvSpPr>
        <p:spPr>
          <a:xfrm>
            <a:off x="2659064" y="1268413"/>
            <a:ext cx="8008937" cy="1143000"/>
          </a:xfrm>
        </p:spPr>
        <p:txBody>
          <a:bodyPr/>
          <a:lstStyle/>
          <a:p>
            <a:r>
              <a:rPr lang="nl-NL" noProof="1" smtClean="0">
                <a:solidFill>
                  <a:srgbClr val="FF0000"/>
                </a:solidFill>
              </a:rPr>
              <a:t>8 Disclaimer</a:t>
            </a:r>
            <a:endParaRPr lang="nl-NL" noProof="1">
              <a:solidFill>
                <a:srgbClr val="FF0000"/>
              </a:solidFill>
            </a:endParaRPr>
          </a:p>
        </p:txBody>
      </p:sp>
      <p:sp>
        <p:nvSpPr>
          <p:cNvPr id="8" name="Tijdelijke aanduiding voor inhoud 7"/>
          <p:cNvSpPr>
            <a:spLocks noGrp="1"/>
          </p:cNvSpPr>
          <p:nvPr>
            <p:ph idx="4294967295"/>
          </p:nvPr>
        </p:nvSpPr>
        <p:spPr>
          <a:xfrm>
            <a:off x="2657476" y="3367088"/>
            <a:ext cx="8010525" cy="2787650"/>
          </a:xfrm>
        </p:spPr>
        <p:txBody>
          <a:bodyPr/>
          <a:lstStyle/>
          <a:p>
            <a:r>
              <a:rPr lang="nl-NL" dirty="0">
                <a:solidFill>
                  <a:srgbClr val="FF0000"/>
                </a:solidFill>
              </a:rPr>
              <a:t>No </a:t>
            </a:r>
            <a:r>
              <a:rPr lang="nl-NL" dirty="0" err="1">
                <a:solidFill>
                  <a:srgbClr val="FF0000"/>
                </a:solidFill>
              </a:rPr>
              <a:t>rights</a:t>
            </a:r>
            <a:r>
              <a:rPr lang="nl-NL" dirty="0">
                <a:solidFill>
                  <a:srgbClr val="FF0000"/>
                </a:solidFill>
              </a:rPr>
              <a:t> </a:t>
            </a:r>
            <a:r>
              <a:rPr lang="nl-NL" dirty="0" err="1">
                <a:solidFill>
                  <a:srgbClr val="FF0000"/>
                </a:solidFill>
              </a:rPr>
              <a:t>can</a:t>
            </a:r>
            <a:r>
              <a:rPr lang="nl-NL" dirty="0">
                <a:solidFill>
                  <a:srgbClr val="FF0000"/>
                </a:solidFill>
              </a:rPr>
              <a:t> </a:t>
            </a:r>
            <a:r>
              <a:rPr lang="nl-NL" dirty="0" err="1">
                <a:solidFill>
                  <a:srgbClr val="FF0000"/>
                </a:solidFill>
              </a:rPr>
              <a:t>be</a:t>
            </a:r>
            <a:r>
              <a:rPr lang="nl-NL" dirty="0">
                <a:solidFill>
                  <a:srgbClr val="FF0000"/>
                </a:solidFill>
              </a:rPr>
              <a:t> </a:t>
            </a:r>
            <a:r>
              <a:rPr lang="nl-NL" dirty="0" err="1">
                <a:solidFill>
                  <a:srgbClr val="FF0000"/>
                </a:solidFill>
              </a:rPr>
              <a:t>obtained</a:t>
            </a:r>
            <a:r>
              <a:rPr lang="nl-NL" dirty="0">
                <a:solidFill>
                  <a:srgbClr val="FF0000"/>
                </a:solidFill>
              </a:rPr>
              <a:t> </a:t>
            </a:r>
            <a:r>
              <a:rPr lang="nl-NL" dirty="0" err="1">
                <a:solidFill>
                  <a:srgbClr val="FF0000"/>
                </a:solidFill>
              </a:rPr>
              <a:t>from</a:t>
            </a:r>
            <a:r>
              <a:rPr lang="nl-NL" dirty="0">
                <a:solidFill>
                  <a:srgbClr val="FF0000"/>
                </a:solidFill>
              </a:rPr>
              <a:t> </a:t>
            </a:r>
            <a:r>
              <a:rPr lang="nl-NL" dirty="0" err="1">
                <a:solidFill>
                  <a:srgbClr val="FF0000"/>
                </a:solidFill>
              </a:rPr>
              <a:t>the</a:t>
            </a:r>
            <a:r>
              <a:rPr lang="nl-NL" dirty="0">
                <a:solidFill>
                  <a:srgbClr val="FF0000"/>
                </a:solidFill>
              </a:rPr>
              <a:t> information </a:t>
            </a:r>
            <a:r>
              <a:rPr lang="nl-NL" dirty="0" err="1">
                <a:solidFill>
                  <a:srgbClr val="FF0000"/>
                </a:solidFill>
              </a:rPr>
              <a:t>provided</a:t>
            </a:r>
            <a:r>
              <a:rPr lang="nl-NL" dirty="0">
                <a:solidFill>
                  <a:srgbClr val="FF0000"/>
                </a:solidFill>
              </a:rPr>
              <a:t> in </a:t>
            </a:r>
            <a:r>
              <a:rPr lang="nl-NL" dirty="0" err="1">
                <a:solidFill>
                  <a:srgbClr val="FF0000"/>
                </a:solidFill>
              </a:rPr>
              <a:t>this</a:t>
            </a:r>
            <a:r>
              <a:rPr lang="nl-NL" dirty="0">
                <a:solidFill>
                  <a:srgbClr val="FF0000"/>
                </a:solidFill>
              </a:rPr>
              <a:t> </a:t>
            </a:r>
            <a:r>
              <a:rPr lang="nl-NL" dirty="0" err="1">
                <a:solidFill>
                  <a:srgbClr val="FF0000"/>
                </a:solidFill>
              </a:rPr>
              <a:t>presentation</a:t>
            </a:r>
            <a:r>
              <a:rPr lang="nl-NL" dirty="0">
                <a:solidFill>
                  <a:srgbClr val="FF0000"/>
                </a:solidFill>
              </a:rPr>
              <a:t> or </a:t>
            </a:r>
            <a:r>
              <a:rPr lang="nl-NL" dirty="0" err="1">
                <a:solidFill>
                  <a:srgbClr val="FF0000"/>
                </a:solidFill>
              </a:rPr>
              <a:t>from</a:t>
            </a:r>
            <a:r>
              <a:rPr lang="nl-NL" dirty="0">
                <a:solidFill>
                  <a:srgbClr val="FF0000"/>
                </a:solidFill>
              </a:rPr>
              <a:t> information </a:t>
            </a:r>
            <a:r>
              <a:rPr lang="nl-NL" dirty="0" err="1">
                <a:solidFill>
                  <a:srgbClr val="FF0000"/>
                </a:solidFill>
              </a:rPr>
              <a:t>given</a:t>
            </a:r>
            <a:r>
              <a:rPr lang="nl-NL" dirty="0">
                <a:solidFill>
                  <a:srgbClr val="FF0000"/>
                </a:solidFill>
              </a:rPr>
              <a:t> </a:t>
            </a:r>
            <a:r>
              <a:rPr lang="nl-NL" dirty="0" err="1">
                <a:solidFill>
                  <a:srgbClr val="FF0000"/>
                </a:solidFill>
              </a:rPr>
              <a:t>by</a:t>
            </a:r>
            <a:r>
              <a:rPr lang="nl-NL" dirty="0">
                <a:solidFill>
                  <a:srgbClr val="FF0000"/>
                </a:solidFill>
              </a:rPr>
              <a:t> </a:t>
            </a:r>
            <a:r>
              <a:rPr lang="nl-NL" dirty="0" err="1">
                <a:solidFill>
                  <a:srgbClr val="FF0000"/>
                </a:solidFill>
              </a:rPr>
              <a:t>words</a:t>
            </a:r>
            <a:r>
              <a:rPr lang="nl-NL" dirty="0">
                <a:solidFill>
                  <a:srgbClr val="FF0000"/>
                </a:solidFill>
              </a:rPr>
              <a:t> </a:t>
            </a:r>
            <a:r>
              <a:rPr lang="nl-NL" dirty="0" err="1">
                <a:solidFill>
                  <a:srgbClr val="FF0000"/>
                </a:solidFill>
              </a:rPr>
              <a:t>during</a:t>
            </a:r>
            <a:r>
              <a:rPr lang="nl-NL" dirty="0">
                <a:solidFill>
                  <a:srgbClr val="FF0000"/>
                </a:solidFill>
              </a:rPr>
              <a:t> </a:t>
            </a:r>
            <a:r>
              <a:rPr lang="nl-NL" dirty="0" err="1">
                <a:solidFill>
                  <a:srgbClr val="FF0000"/>
                </a:solidFill>
              </a:rPr>
              <a:t>this</a:t>
            </a:r>
            <a:r>
              <a:rPr lang="nl-NL" dirty="0">
                <a:solidFill>
                  <a:srgbClr val="FF0000"/>
                </a:solidFill>
              </a:rPr>
              <a:t> market </a:t>
            </a:r>
            <a:r>
              <a:rPr lang="nl-NL" dirty="0" err="1">
                <a:solidFill>
                  <a:srgbClr val="FF0000"/>
                </a:solidFill>
              </a:rPr>
              <a:t>consultation</a:t>
            </a:r>
            <a:r>
              <a:rPr lang="nl-NL" dirty="0">
                <a:solidFill>
                  <a:srgbClr val="FF0000"/>
                </a:solidFill>
              </a:rPr>
              <a:t>.  </a:t>
            </a:r>
          </a:p>
          <a:p>
            <a:endParaRPr lang="nl-NL" dirty="0">
              <a:solidFill>
                <a:srgbClr val="FF0000"/>
              </a:solidFill>
            </a:endParaRPr>
          </a:p>
          <a:p>
            <a:r>
              <a:rPr lang="nl-NL" dirty="0" err="1">
                <a:solidFill>
                  <a:srgbClr val="FF0000"/>
                </a:solidFill>
              </a:rPr>
              <a:t>This</a:t>
            </a:r>
            <a:r>
              <a:rPr lang="nl-NL" dirty="0">
                <a:solidFill>
                  <a:srgbClr val="FF0000"/>
                </a:solidFill>
              </a:rPr>
              <a:t> </a:t>
            </a:r>
            <a:r>
              <a:rPr lang="nl-NL" dirty="0" err="1">
                <a:solidFill>
                  <a:srgbClr val="FF0000"/>
                </a:solidFill>
              </a:rPr>
              <a:t>presentation</a:t>
            </a:r>
            <a:r>
              <a:rPr lang="nl-NL" dirty="0">
                <a:solidFill>
                  <a:srgbClr val="FF0000"/>
                </a:solidFill>
              </a:rPr>
              <a:t> </a:t>
            </a:r>
            <a:r>
              <a:rPr lang="nl-NL" dirty="0" err="1">
                <a:solidFill>
                  <a:srgbClr val="FF0000"/>
                </a:solidFill>
              </a:rPr>
              <a:t>will</a:t>
            </a:r>
            <a:r>
              <a:rPr lang="nl-NL" dirty="0">
                <a:solidFill>
                  <a:srgbClr val="FF0000"/>
                </a:solidFill>
              </a:rPr>
              <a:t> </a:t>
            </a:r>
            <a:r>
              <a:rPr lang="nl-NL" dirty="0" err="1">
                <a:solidFill>
                  <a:srgbClr val="FF0000"/>
                </a:solidFill>
              </a:rPr>
              <a:t>be</a:t>
            </a:r>
            <a:r>
              <a:rPr lang="nl-NL" dirty="0">
                <a:solidFill>
                  <a:srgbClr val="FF0000"/>
                </a:solidFill>
              </a:rPr>
              <a:t> </a:t>
            </a:r>
            <a:r>
              <a:rPr lang="nl-NL" dirty="0" err="1">
                <a:solidFill>
                  <a:srgbClr val="FF0000"/>
                </a:solidFill>
              </a:rPr>
              <a:t>publised</a:t>
            </a:r>
            <a:r>
              <a:rPr lang="nl-NL" dirty="0">
                <a:solidFill>
                  <a:srgbClr val="FF0000"/>
                </a:solidFill>
              </a:rPr>
              <a:t> at </a:t>
            </a:r>
            <a:r>
              <a:rPr lang="nl-NL" dirty="0" err="1">
                <a:solidFill>
                  <a:srgbClr val="FF0000"/>
                </a:solidFill>
              </a:rPr>
              <a:t>TenderNed</a:t>
            </a:r>
            <a:r>
              <a:rPr lang="nl-NL" dirty="0">
                <a:solidFill>
                  <a:srgbClr val="FF0000"/>
                </a:solidFill>
              </a:rPr>
              <a:t> </a:t>
            </a:r>
            <a:r>
              <a:rPr lang="nl-NL" dirty="0" err="1">
                <a:solidFill>
                  <a:srgbClr val="FF0000"/>
                </a:solidFill>
              </a:rPr>
              <a:t>after</a:t>
            </a:r>
            <a:r>
              <a:rPr lang="nl-NL" dirty="0">
                <a:solidFill>
                  <a:srgbClr val="FF0000"/>
                </a:solidFill>
              </a:rPr>
              <a:t> </a:t>
            </a:r>
            <a:r>
              <a:rPr lang="nl-NL" dirty="0" err="1">
                <a:solidFill>
                  <a:srgbClr val="FF0000"/>
                </a:solidFill>
              </a:rPr>
              <a:t>the</a:t>
            </a:r>
            <a:r>
              <a:rPr lang="nl-NL" dirty="0">
                <a:solidFill>
                  <a:srgbClr val="FF0000"/>
                </a:solidFill>
              </a:rPr>
              <a:t> </a:t>
            </a:r>
            <a:r>
              <a:rPr lang="nl-NL" dirty="0" err="1">
                <a:solidFill>
                  <a:srgbClr val="FF0000"/>
                </a:solidFill>
              </a:rPr>
              <a:t>presentation</a:t>
            </a:r>
            <a:r>
              <a:rPr lang="nl-NL" dirty="0">
                <a:solidFill>
                  <a:srgbClr val="FF0000"/>
                </a:solidFill>
              </a:rPr>
              <a:t> has been </a:t>
            </a:r>
            <a:r>
              <a:rPr lang="nl-NL" dirty="0" err="1">
                <a:solidFill>
                  <a:srgbClr val="FF0000"/>
                </a:solidFill>
              </a:rPr>
              <a:t>given</a:t>
            </a:r>
            <a:r>
              <a:rPr lang="nl-NL" dirty="0">
                <a:solidFill>
                  <a:srgbClr val="FF0000"/>
                </a:solidFill>
              </a:rPr>
              <a:t>.</a:t>
            </a:r>
            <a:endParaRPr lang="en-US" dirty="0">
              <a:solidFill>
                <a:srgbClr val="FF0000"/>
              </a:solidFill>
            </a:endParaRPr>
          </a:p>
        </p:txBody>
      </p:sp>
      <p:pic>
        <p:nvPicPr>
          <p:cNvPr id="7" name="Afbeelding 6" descr="knoppen inspringen.png"/>
          <p:cNvPicPr>
            <a:picLocks noSelect="1" noChangeAspect="1"/>
          </p:cNvPicPr>
          <p:nvPr/>
        </p:nvPicPr>
        <p:blipFill>
          <a:blip r:embed="rId3"/>
          <a:stretch>
            <a:fillRect/>
          </a:stretch>
        </p:blipFill>
        <p:spPr>
          <a:xfrm>
            <a:off x="5195887" y="5799134"/>
            <a:ext cx="523875" cy="285751"/>
          </a:xfrm>
          <a:prstGeom prst="rect">
            <a:avLst/>
          </a:prstGeom>
        </p:spPr>
      </p:pic>
    </p:spTree>
    <p:extLst>
      <p:ext uri="{BB962C8B-B14F-4D97-AF65-F5344CB8AC3E}">
        <p14:creationId xmlns:p14="http://schemas.microsoft.com/office/powerpoint/2010/main" val="424480578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p:txBody>
          <a:bodyPr/>
          <a:lstStyle/>
          <a:p>
            <a:fld id="{E9A8FD03-6232-4627-B077-53A1E982E024}" type="datetime1">
              <a:rPr lang="nl-NL" smtClean="0"/>
              <a:pPr/>
              <a:t>10-8-2017</a:t>
            </a:fld>
            <a:endParaRPr lang="nl-NL" dirty="0"/>
          </a:p>
        </p:txBody>
      </p:sp>
      <p:sp>
        <p:nvSpPr>
          <p:cNvPr id="5" name="Tijdelijke aanduiding voor voettekst 4"/>
          <p:cNvSpPr>
            <a:spLocks noGrp="1"/>
          </p:cNvSpPr>
          <p:nvPr>
            <p:ph type="ftr" sz="quarter" idx="11"/>
          </p:nvPr>
        </p:nvSpPr>
        <p:spPr/>
        <p:txBody>
          <a:bodyPr/>
          <a:lstStyle/>
          <a:p>
            <a:r>
              <a:rPr lang="nl-NL" smtClean="0"/>
              <a:t>Presentation market consultation Automated Waste Collection System (AWCS) Amsterdam Sluisbuurt</a:t>
            </a:r>
            <a:endParaRPr lang="nl-NL" dirty="0"/>
          </a:p>
        </p:txBody>
      </p:sp>
      <p:sp>
        <p:nvSpPr>
          <p:cNvPr id="6" name="Tijdelijke aanduiding voor dianummer 5"/>
          <p:cNvSpPr>
            <a:spLocks noGrp="1"/>
          </p:cNvSpPr>
          <p:nvPr>
            <p:ph type="sldNum" sz="quarter" idx="12"/>
          </p:nvPr>
        </p:nvSpPr>
        <p:spPr/>
        <p:txBody>
          <a:bodyPr/>
          <a:lstStyle/>
          <a:p>
            <a:r>
              <a:rPr lang="nl-NL" smtClean="0"/>
              <a:t>| </a:t>
            </a:r>
            <a:fld id="{5A73F218-DCB0-4894-9B51-05C25669D534}" type="slidenum">
              <a:rPr lang="nl-NL" smtClean="0"/>
              <a:pPr/>
              <a:t>25</a:t>
            </a:fld>
            <a:endParaRPr lang="nl-NL" dirty="0"/>
          </a:p>
        </p:txBody>
      </p:sp>
      <p:sp>
        <p:nvSpPr>
          <p:cNvPr id="2" name="Titel 1"/>
          <p:cNvSpPr>
            <a:spLocks noGrp="1"/>
          </p:cNvSpPr>
          <p:nvPr>
            <p:ph type="title" idx="4294967295"/>
          </p:nvPr>
        </p:nvSpPr>
        <p:spPr>
          <a:xfrm>
            <a:off x="2657476" y="1219200"/>
            <a:ext cx="8010525" cy="1143000"/>
          </a:xfrm>
        </p:spPr>
        <p:txBody>
          <a:bodyPr/>
          <a:lstStyle/>
          <a:p>
            <a:r>
              <a:rPr lang="nl-NL" dirty="0" smtClean="0">
                <a:solidFill>
                  <a:srgbClr val="FF0000"/>
                </a:solidFill>
              </a:rPr>
              <a:t>9 </a:t>
            </a:r>
            <a:r>
              <a:rPr lang="nl-NL" dirty="0" err="1" smtClean="0">
                <a:solidFill>
                  <a:srgbClr val="FF0000"/>
                </a:solidFill>
              </a:rPr>
              <a:t>Involved</a:t>
            </a:r>
            <a:r>
              <a:rPr lang="nl-NL" dirty="0" smtClean="0">
                <a:solidFill>
                  <a:srgbClr val="FF0000"/>
                </a:solidFill>
              </a:rPr>
              <a:t> </a:t>
            </a:r>
            <a:r>
              <a:rPr lang="nl-NL" dirty="0" err="1" smtClean="0">
                <a:solidFill>
                  <a:srgbClr val="FF0000"/>
                </a:solidFill>
              </a:rPr>
              <a:t>parties</a:t>
            </a:r>
            <a:endParaRPr lang="nl-NL" dirty="0">
              <a:solidFill>
                <a:srgbClr val="FF0000"/>
              </a:solidFill>
            </a:endParaRPr>
          </a:p>
        </p:txBody>
      </p:sp>
      <p:sp>
        <p:nvSpPr>
          <p:cNvPr id="3" name="Tijdelijke aanduiding voor inhoud 2"/>
          <p:cNvSpPr>
            <a:spLocks noGrp="1"/>
          </p:cNvSpPr>
          <p:nvPr>
            <p:ph idx="4294967295"/>
          </p:nvPr>
        </p:nvSpPr>
        <p:spPr>
          <a:xfrm>
            <a:off x="2657476" y="2209800"/>
            <a:ext cx="8010525" cy="2787650"/>
          </a:xfrm>
        </p:spPr>
        <p:txBody>
          <a:bodyPr/>
          <a:lstStyle/>
          <a:p>
            <a:r>
              <a:rPr lang="nl-NL" dirty="0" smtClean="0">
                <a:solidFill>
                  <a:srgbClr val="FF0000"/>
                </a:solidFill>
              </a:rPr>
              <a:t>- Council of Amsterdam</a:t>
            </a:r>
          </a:p>
          <a:p>
            <a:r>
              <a:rPr lang="nl-NL" dirty="0" smtClean="0">
                <a:solidFill>
                  <a:srgbClr val="FF0000"/>
                </a:solidFill>
              </a:rPr>
              <a:t>- </a:t>
            </a:r>
            <a:r>
              <a:rPr lang="nl-NL" dirty="0" err="1" smtClean="0">
                <a:solidFill>
                  <a:srgbClr val="FF0000"/>
                </a:solidFill>
              </a:rPr>
              <a:t>Sweco</a:t>
            </a:r>
            <a:r>
              <a:rPr lang="nl-NL" dirty="0" smtClean="0">
                <a:solidFill>
                  <a:srgbClr val="FF0000"/>
                </a:solidFill>
              </a:rPr>
              <a:t> (</a:t>
            </a:r>
            <a:r>
              <a:rPr lang="nl-NL" dirty="0" err="1" smtClean="0">
                <a:solidFill>
                  <a:srgbClr val="FF0000"/>
                </a:solidFill>
              </a:rPr>
              <a:t>external</a:t>
            </a:r>
            <a:r>
              <a:rPr lang="nl-NL" dirty="0" smtClean="0">
                <a:solidFill>
                  <a:srgbClr val="FF0000"/>
                </a:solidFill>
              </a:rPr>
              <a:t> </a:t>
            </a:r>
            <a:r>
              <a:rPr lang="nl-NL" dirty="0" err="1" smtClean="0">
                <a:solidFill>
                  <a:srgbClr val="FF0000"/>
                </a:solidFill>
              </a:rPr>
              <a:t>advisors</a:t>
            </a:r>
            <a:r>
              <a:rPr lang="nl-NL" dirty="0" smtClean="0">
                <a:solidFill>
                  <a:srgbClr val="FF0000"/>
                </a:solidFill>
              </a:rPr>
              <a:t>; </a:t>
            </a:r>
            <a:r>
              <a:rPr lang="nl-NL" dirty="0" err="1" smtClean="0">
                <a:solidFill>
                  <a:srgbClr val="FF0000"/>
                </a:solidFill>
              </a:rPr>
              <a:t>Sweco</a:t>
            </a:r>
            <a:r>
              <a:rPr lang="nl-NL" dirty="0" smtClean="0">
                <a:solidFill>
                  <a:srgbClr val="FF0000"/>
                </a:solidFill>
              </a:rPr>
              <a:t> </a:t>
            </a:r>
            <a:r>
              <a:rPr lang="nl-NL" dirty="0" err="1" smtClean="0">
                <a:solidFill>
                  <a:srgbClr val="FF0000"/>
                </a:solidFill>
              </a:rPr>
              <a:t>doesn’t</a:t>
            </a:r>
            <a:r>
              <a:rPr lang="nl-NL" dirty="0" smtClean="0">
                <a:solidFill>
                  <a:srgbClr val="FF0000"/>
                </a:solidFill>
              </a:rPr>
              <a:t> take part of </a:t>
            </a:r>
            <a:r>
              <a:rPr lang="nl-NL" dirty="0" err="1" smtClean="0">
                <a:solidFill>
                  <a:srgbClr val="FF0000"/>
                </a:solidFill>
              </a:rPr>
              <a:t>the</a:t>
            </a:r>
            <a:r>
              <a:rPr lang="nl-NL" dirty="0" smtClean="0">
                <a:solidFill>
                  <a:srgbClr val="FF0000"/>
                </a:solidFill>
              </a:rPr>
              <a:t> tender </a:t>
            </a:r>
            <a:r>
              <a:rPr lang="nl-NL" dirty="0" err="1" smtClean="0">
                <a:solidFill>
                  <a:srgbClr val="FF0000"/>
                </a:solidFill>
              </a:rPr>
              <a:t>for</a:t>
            </a:r>
            <a:r>
              <a:rPr lang="nl-NL" dirty="0" smtClean="0">
                <a:solidFill>
                  <a:srgbClr val="FF0000"/>
                </a:solidFill>
              </a:rPr>
              <a:t> building </a:t>
            </a:r>
            <a:r>
              <a:rPr lang="nl-NL" dirty="0" err="1" smtClean="0">
                <a:solidFill>
                  <a:srgbClr val="FF0000"/>
                </a:solidFill>
              </a:rPr>
              <a:t>the</a:t>
            </a:r>
            <a:r>
              <a:rPr lang="nl-NL" dirty="0" smtClean="0">
                <a:solidFill>
                  <a:srgbClr val="FF0000"/>
                </a:solidFill>
              </a:rPr>
              <a:t> AWCS);</a:t>
            </a:r>
          </a:p>
          <a:p>
            <a:r>
              <a:rPr lang="nl-NL" dirty="0" smtClean="0">
                <a:solidFill>
                  <a:srgbClr val="FF0000"/>
                </a:solidFill>
              </a:rPr>
              <a:t>- </a:t>
            </a:r>
            <a:r>
              <a:rPr lang="nl-NL" dirty="0" err="1" smtClean="0">
                <a:solidFill>
                  <a:srgbClr val="FF0000"/>
                </a:solidFill>
              </a:rPr>
              <a:t>Tauw</a:t>
            </a:r>
            <a:r>
              <a:rPr lang="nl-NL" dirty="0" smtClean="0">
                <a:solidFill>
                  <a:srgbClr val="FF0000"/>
                </a:solidFill>
              </a:rPr>
              <a:t>: </a:t>
            </a:r>
            <a:r>
              <a:rPr lang="nl-NL" dirty="0">
                <a:solidFill>
                  <a:srgbClr val="FF0000"/>
                </a:solidFill>
              </a:rPr>
              <a:t>(</a:t>
            </a:r>
            <a:r>
              <a:rPr lang="nl-NL" dirty="0" err="1">
                <a:solidFill>
                  <a:srgbClr val="FF0000"/>
                </a:solidFill>
              </a:rPr>
              <a:t>external</a:t>
            </a:r>
            <a:r>
              <a:rPr lang="nl-NL" dirty="0">
                <a:solidFill>
                  <a:srgbClr val="FF0000"/>
                </a:solidFill>
              </a:rPr>
              <a:t> </a:t>
            </a:r>
            <a:r>
              <a:rPr lang="nl-NL" dirty="0" err="1">
                <a:solidFill>
                  <a:srgbClr val="FF0000"/>
                </a:solidFill>
              </a:rPr>
              <a:t>advisors</a:t>
            </a:r>
            <a:r>
              <a:rPr lang="nl-NL" dirty="0">
                <a:solidFill>
                  <a:srgbClr val="FF0000"/>
                </a:solidFill>
              </a:rPr>
              <a:t>; </a:t>
            </a:r>
            <a:r>
              <a:rPr lang="nl-NL" dirty="0" err="1" smtClean="0">
                <a:solidFill>
                  <a:srgbClr val="FF0000"/>
                </a:solidFill>
              </a:rPr>
              <a:t>Tauw</a:t>
            </a:r>
            <a:r>
              <a:rPr lang="nl-NL" dirty="0" smtClean="0">
                <a:solidFill>
                  <a:srgbClr val="FF0000"/>
                </a:solidFill>
              </a:rPr>
              <a:t> </a:t>
            </a:r>
            <a:r>
              <a:rPr lang="nl-NL" dirty="0" err="1">
                <a:solidFill>
                  <a:srgbClr val="FF0000"/>
                </a:solidFill>
              </a:rPr>
              <a:t>doesn’t</a:t>
            </a:r>
            <a:r>
              <a:rPr lang="nl-NL" dirty="0">
                <a:solidFill>
                  <a:srgbClr val="FF0000"/>
                </a:solidFill>
              </a:rPr>
              <a:t> take part of </a:t>
            </a:r>
            <a:r>
              <a:rPr lang="nl-NL" dirty="0" err="1">
                <a:solidFill>
                  <a:srgbClr val="FF0000"/>
                </a:solidFill>
              </a:rPr>
              <a:t>the</a:t>
            </a:r>
            <a:r>
              <a:rPr lang="nl-NL" dirty="0">
                <a:solidFill>
                  <a:srgbClr val="FF0000"/>
                </a:solidFill>
              </a:rPr>
              <a:t> tender </a:t>
            </a:r>
            <a:r>
              <a:rPr lang="nl-NL" dirty="0" err="1">
                <a:solidFill>
                  <a:srgbClr val="FF0000"/>
                </a:solidFill>
              </a:rPr>
              <a:t>for</a:t>
            </a:r>
            <a:r>
              <a:rPr lang="nl-NL" dirty="0">
                <a:solidFill>
                  <a:srgbClr val="FF0000"/>
                </a:solidFill>
              </a:rPr>
              <a:t> building </a:t>
            </a:r>
            <a:r>
              <a:rPr lang="nl-NL" dirty="0" err="1">
                <a:solidFill>
                  <a:srgbClr val="FF0000"/>
                </a:solidFill>
              </a:rPr>
              <a:t>the</a:t>
            </a:r>
            <a:r>
              <a:rPr lang="nl-NL" dirty="0">
                <a:solidFill>
                  <a:srgbClr val="FF0000"/>
                </a:solidFill>
              </a:rPr>
              <a:t> AWCS</a:t>
            </a:r>
            <a:r>
              <a:rPr lang="nl-NL" dirty="0" smtClean="0">
                <a:solidFill>
                  <a:srgbClr val="FF0000"/>
                </a:solidFill>
              </a:rPr>
              <a:t>);</a:t>
            </a:r>
          </a:p>
          <a:p>
            <a:r>
              <a:rPr lang="nl-NL" dirty="0" smtClean="0">
                <a:solidFill>
                  <a:srgbClr val="FF0000"/>
                </a:solidFill>
              </a:rPr>
              <a:t>- RHDHV: </a:t>
            </a:r>
            <a:r>
              <a:rPr lang="nl-NL" dirty="0">
                <a:solidFill>
                  <a:srgbClr val="FF0000"/>
                </a:solidFill>
              </a:rPr>
              <a:t>(</a:t>
            </a:r>
            <a:r>
              <a:rPr lang="nl-NL" dirty="0" err="1">
                <a:solidFill>
                  <a:srgbClr val="FF0000"/>
                </a:solidFill>
              </a:rPr>
              <a:t>external</a:t>
            </a:r>
            <a:r>
              <a:rPr lang="nl-NL" dirty="0">
                <a:solidFill>
                  <a:srgbClr val="FF0000"/>
                </a:solidFill>
              </a:rPr>
              <a:t> </a:t>
            </a:r>
            <a:r>
              <a:rPr lang="nl-NL" dirty="0" err="1">
                <a:solidFill>
                  <a:srgbClr val="FF0000"/>
                </a:solidFill>
              </a:rPr>
              <a:t>advisors</a:t>
            </a:r>
            <a:r>
              <a:rPr lang="nl-NL" dirty="0">
                <a:solidFill>
                  <a:srgbClr val="FF0000"/>
                </a:solidFill>
              </a:rPr>
              <a:t>; </a:t>
            </a:r>
            <a:r>
              <a:rPr lang="nl-NL" dirty="0" smtClean="0">
                <a:solidFill>
                  <a:srgbClr val="FF0000"/>
                </a:solidFill>
              </a:rPr>
              <a:t>RHDHV </a:t>
            </a:r>
            <a:r>
              <a:rPr lang="nl-NL" dirty="0" err="1">
                <a:solidFill>
                  <a:srgbClr val="FF0000"/>
                </a:solidFill>
              </a:rPr>
              <a:t>doesn’t</a:t>
            </a:r>
            <a:r>
              <a:rPr lang="nl-NL" dirty="0">
                <a:solidFill>
                  <a:srgbClr val="FF0000"/>
                </a:solidFill>
              </a:rPr>
              <a:t> take part of </a:t>
            </a:r>
            <a:r>
              <a:rPr lang="nl-NL" dirty="0" err="1">
                <a:solidFill>
                  <a:srgbClr val="FF0000"/>
                </a:solidFill>
              </a:rPr>
              <a:t>the</a:t>
            </a:r>
            <a:r>
              <a:rPr lang="nl-NL" dirty="0">
                <a:solidFill>
                  <a:srgbClr val="FF0000"/>
                </a:solidFill>
              </a:rPr>
              <a:t> tender </a:t>
            </a:r>
            <a:r>
              <a:rPr lang="nl-NL" dirty="0" err="1">
                <a:solidFill>
                  <a:srgbClr val="FF0000"/>
                </a:solidFill>
              </a:rPr>
              <a:t>for</a:t>
            </a:r>
            <a:r>
              <a:rPr lang="nl-NL" dirty="0">
                <a:solidFill>
                  <a:srgbClr val="FF0000"/>
                </a:solidFill>
              </a:rPr>
              <a:t> building </a:t>
            </a:r>
            <a:r>
              <a:rPr lang="nl-NL" dirty="0" err="1">
                <a:solidFill>
                  <a:srgbClr val="FF0000"/>
                </a:solidFill>
              </a:rPr>
              <a:t>the</a:t>
            </a:r>
            <a:r>
              <a:rPr lang="nl-NL" dirty="0">
                <a:solidFill>
                  <a:srgbClr val="FF0000"/>
                </a:solidFill>
              </a:rPr>
              <a:t> AWCS);</a:t>
            </a:r>
          </a:p>
          <a:p>
            <a:endParaRPr lang="nl-NL" dirty="0">
              <a:solidFill>
                <a:srgbClr val="FF0000"/>
              </a:solidFill>
            </a:endParaRPr>
          </a:p>
          <a:p>
            <a:endParaRPr lang="nl-NL" dirty="0">
              <a:solidFill>
                <a:srgbClr val="FF0000"/>
              </a:solidFill>
            </a:endParaRPr>
          </a:p>
        </p:txBody>
      </p:sp>
    </p:spTree>
    <p:extLst>
      <p:ext uri="{BB962C8B-B14F-4D97-AF65-F5344CB8AC3E}">
        <p14:creationId xmlns:p14="http://schemas.microsoft.com/office/powerpoint/2010/main" val="396221320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noRot="1" noMove="1" noResize="1" noEditPoints="1" noChangeShapeType="1"/>
          </p:cNvSpPr>
          <p:nvPr>
            <p:ph type="dt" sz="half" idx="10"/>
          </p:nvPr>
        </p:nvSpPr>
        <p:spPr/>
        <p:txBody>
          <a:bodyPr/>
          <a:lstStyle/>
          <a:p>
            <a:fld id="{D7CC0444-7B67-4295-86D1-0CA0B6C51CD1}" type="datetime1">
              <a:rPr lang="nl-NL" smtClean="0"/>
              <a:pPr/>
              <a:t>10-8-2017</a:t>
            </a:fld>
            <a:endParaRPr lang="nl-NL" dirty="0"/>
          </a:p>
        </p:txBody>
      </p:sp>
      <p:sp>
        <p:nvSpPr>
          <p:cNvPr id="5" name="Tijdelijke aanduiding voor voettekst 4"/>
          <p:cNvSpPr>
            <a:spLocks noGrp="1"/>
          </p:cNvSpPr>
          <p:nvPr>
            <p:ph type="ftr" sz="quarter" idx="11"/>
          </p:nvPr>
        </p:nvSpPr>
        <p:spPr/>
        <p:txBody>
          <a:bodyPr/>
          <a:lstStyle/>
          <a:p>
            <a:r>
              <a:rPr lang="nl-NL" smtClean="0"/>
              <a:t>Presentation market consultation Automated Waste Collection System (AWCS) Amsterdam Sluisbuurt</a:t>
            </a:r>
            <a:endParaRPr lang="nl-NL" dirty="0"/>
          </a:p>
        </p:txBody>
      </p:sp>
      <p:sp>
        <p:nvSpPr>
          <p:cNvPr id="6" name="Slide Number Placeholder 5"/>
          <p:cNvSpPr>
            <a:spLocks noGrp="1" noRot="1" noMove="1" noResize="1" noEditPoints="1" noChangeShapeType="1"/>
          </p:cNvSpPr>
          <p:nvPr>
            <p:ph type="sldNum" sz="quarter" idx="12"/>
          </p:nvPr>
        </p:nvSpPr>
        <p:spPr/>
        <p:txBody>
          <a:bodyPr/>
          <a:lstStyle/>
          <a:p>
            <a:r>
              <a:rPr lang="nl-NL" smtClean="0"/>
              <a:t>| </a:t>
            </a:r>
            <a:fld id="{5A73F218-DCB0-4894-9B51-05C25669D534}" type="slidenum">
              <a:rPr lang="nl-NL" smtClean="0"/>
              <a:pPr/>
              <a:t>26</a:t>
            </a:fld>
            <a:endParaRPr lang="nl-NL" dirty="0"/>
          </a:p>
        </p:txBody>
      </p:sp>
      <p:sp>
        <p:nvSpPr>
          <p:cNvPr id="2" name="Titel 1"/>
          <p:cNvSpPr>
            <a:spLocks noGrp="1" noRot="1" noMove="1" noResize="1" noEditPoints="1" noChangeShapeType="1"/>
          </p:cNvSpPr>
          <p:nvPr>
            <p:ph type="title" idx="4294967295"/>
          </p:nvPr>
        </p:nvSpPr>
        <p:spPr>
          <a:xfrm>
            <a:off x="2659064" y="1268413"/>
            <a:ext cx="8008937" cy="1143000"/>
          </a:xfrm>
        </p:spPr>
        <p:txBody>
          <a:bodyPr/>
          <a:lstStyle/>
          <a:p>
            <a:r>
              <a:rPr lang="en-US" sz="2000" dirty="0">
                <a:solidFill>
                  <a:srgbClr val="FF0000"/>
                </a:solidFill>
              </a:rPr>
              <a:t>Appendix</a:t>
            </a:r>
            <a:br>
              <a:rPr lang="en-US" sz="2000" dirty="0">
                <a:solidFill>
                  <a:srgbClr val="FF0000"/>
                </a:solidFill>
              </a:rPr>
            </a:br>
            <a:r>
              <a:rPr lang="en-US" sz="2000" dirty="0">
                <a:solidFill>
                  <a:srgbClr val="FF0000"/>
                </a:solidFill>
              </a:rPr>
              <a:t>Competitive procedure with negotiation </a:t>
            </a:r>
            <a:br>
              <a:rPr lang="en-US" sz="2000" dirty="0">
                <a:solidFill>
                  <a:srgbClr val="FF0000"/>
                </a:solidFill>
              </a:rPr>
            </a:br>
            <a:r>
              <a:rPr lang="en-US" sz="2000" dirty="0">
                <a:solidFill>
                  <a:srgbClr val="FF0000"/>
                </a:solidFill>
              </a:rPr>
              <a:t>(</a:t>
            </a:r>
            <a:r>
              <a:rPr lang="en-US" sz="2000" dirty="0" err="1">
                <a:solidFill>
                  <a:srgbClr val="FF0000"/>
                </a:solidFill>
              </a:rPr>
              <a:t>mededingsprocedure</a:t>
            </a:r>
            <a:r>
              <a:rPr lang="en-US" sz="2000" dirty="0">
                <a:solidFill>
                  <a:srgbClr val="FF0000"/>
                </a:solidFill>
              </a:rPr>
              <a:t> met </a:t>
            </a:r>
            <a:r>
              <a:rPr lang="en-US" sz="2000" dirty="0" err="1">
                <a:solidFill>
                  <a:srgbClr val="FF0000"/>
                </a:solidFill>
              </a:rPr>
              <a:t>onderhandelingen</a:t>
            </a:r>
            <a:r>
              <a:rPr lang="en-US" sz="2000" dirty="0">
                <a:solidFill>
                  <a:srgbClr val="FF0000"/>
                </a:solidFill>
              </a:rPr>
              <a:t> ) </a:t>
            </a:r>
            <a:r>
              <a:rPr lang="nl-NL" sz="2000" noProof="1">
                <a:solidFill>
                  <a:srgbClr val="FF0000"/>
                </a:solidFill>
              </a:rPr>
              <a:t/>
            </a:r>
            <a:br>
              <a:rPr lang="nl-NL" sz="2000" noProof="1">
                <a:solidFill>
                  <a:srgbClr val="FF0000"/>
                </a:solidFill>
              </a:rPr>
            </a:br>
            <a:endParaRPr lang="nl-NL" sz="2000" noProof="1">
              <a:solidFill>
                <a:srgbClr val="FF0000"/>
              </a:solidFill>
            </a:endParaRPr>
          </a:p>
        </p:txBody>
      </p:sp>
      <p:sp>
        <p:nvSpPr>
          <p:cNvPr id="3" name="Tijdelijke aanduiding voor inhoud 2"/>
          <p:cNvSpPr>
            <a:spLocks noGrp="1" noRot="1" noMove="1" noResize="1" noEditPoints="1" noChangeShapeType="1"/>
          </p:cNvSpPr>
          <p:nvPr>
            <p:ph idx="4294967295"/>
          </p:nvPr>
        </p:nvSpPr>
        <p:spPr>
          <a:xfrm>
            <a:off x="2657476" y="2647951"/>
            <a:ext cx="8010525" cy="3121025"/>
          </a:xfrm>
        </p:spPr>
        <p:txBody>
          <a:bodyPr/>
          <a:lstStyle/>
          <a:p>
            <a:endParaRPr lang="nl-NL" noProof="1" smtClean="0">
              <a:solidFill>
                <a:srgbClr val="FF0000"/>
              </a:solidFill>
            </a:endParaRPr>
          </a:p>
          <a:p>
            <a:r>
              <a:rPr lang="nl-NL" noProof="1" smtClean="0">
                <a:solidFill>
                  <a:srgbClr val="FF0000"/>
                </a:solidFill>
              </a:rPr>
              <a:t>Directive 2014/24/EU article 29</a:t>
            </a:r>
          </a:p>
          <a:p>
            <a:r>
              <a:rPr lang="nl-NL" noProof="1">
                <a:solidFill>
                  <a:srgbClr val="FF0000"/>
                </a:solidFill>
                <a:hlinkClick r:id="rId3"/>
              </a:rPr>
              <a:t>http://eur-lex.europa.eu/legal-content/EN/TXT/HTML/?uri=CELEX:32014L0024&amp;from=NL</a:t>
            </a:r>
            <a:endParaRPr lang="nl-NL" noProof="1">
              <a:solidFill>
                <a:srgbClr val="FF0000"/>
              </a:solidFill>
            </a:endParaRPr>
          </a:p>
          <a:p>
            <a:endParaRPr lang="nl-NL" noProof="1" smtClean="0">
              <a:solidFill>
                <a:srgbClr val="FF0000"/>
              </a:solidFill>
            </a:endParaRPr>
          </a:p>
          <a:p>
            <a:r>
              <a:rPr lang="nl-NL" noProof="1" smtClean="0">
                <a:solidFill>
                  <a:srgbClr val="FF0000"/>
                </a:solidFill>
              </a:rPr>
              <a:t>Dutch Law: Aanbestedingwet  articles 2.30 and 2.31</a:t>
            </a:r>
          </a:p>
          <a:p>
            <a:r>
              <a:rPr lang="nl-NL" noProof="1">
                <a:solidFill>
                  <a:srgbClr val="FF0000"/>
                </a:solidFill>
                <a:hlinkClick r:id="rId4"/>
              </a:rPr>
              <a:t>http://</a:t>
            </a:r>
            <a:r>
              <a:rPr lang="nl-NL" noProof="1" smtClean="0">
                <a:solidFill>
                  <a:srgbClr val="FF0000"/>
                </a:solidFill>
                <a:hlinkClick r:id="rId4"/>
              </a:rPr>
              <a:t>wetten.overheid.nl/BWBR0032203/2016-07-01#Deel2</a:t>
            </a:r>
            <a:endParaRPr lang="nl-NL" noProof="1" smtClean="0">
              <a:solidFill>
                <a:srgbClr val="FF0000"/>
              </a:solidFill>
            </a:endParaRPr>
          </a:p>
          <a:p>
            <a:endParaRPr lang="nl-NL" noProof="1">
              <a:solidFill>
                <a:srgbClr val="FF0000"/>
              </a:solidFill>
            </a:endParaRPr>
          </a:p>
          <a:p>
            <a:endParaRPr lang="nl-NL" noProof="1">
              <a:solidFill>
                <a:srgbClr val="FF0000"/>
              </a:solidFill>
            </a:endParaRPr>
          </a:p>
          <a:p>
            <a:endParaRPr lang="nl-NL" noProof="1">
              <a:solidFill>
                <a:srgbClr val="FF0000"/>
              </a:solidFill>
            </a:endParaRPr>
          </a:p>
        </p:txBody>
      </p:sp>
      <p:pic>
        <p:nvPicPr>
          <p:cNvPr id="7" name="Afbeelding 6" descr="knoppen inspringen.png"/>
          <p:cNvPicPr>
            <a:picLocks noSelect="1" noChangeAspect="1"/>
          </p:cNvPicPr>
          <p:nvPr/>
        </p:nvPicPr>
        <p:blipFill>
          <a:blip r:embed="rId5"/>
          <a:stretch>
            <a:fillRect/>
          </a:stretch>
        </p:blipFill>
        <p:spPr>
          <a:xfrm>
            <a:off x="5195887" y="5799134"/>
            <a:ext cx="523875" cy="285751"/>
          </a:xfrm>
          <a:prstGeom prst="rect">
            <a:avLst/>
          </a:prstGeom>
        </p:spPr>
      </p:pic>
    </p:spTree>
    <p:extLst>
      <p:ext uri="{BB962C8B-B14F-4D97-AF65-F5344CB8AC3E}">
        <p14:creationId xmlns:p14="http://schemas.microsoft.com/office/powerpoint/2010/main" val="399058850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p:txBody>
          <a:bodyPr/>
          <a:lstStyle/>
          <a:p>
            <a:fld id="{BB56BC8E-221B-48FA-A34F-305965EA72D5}" type="datetime1">
              <a:rPr lang="nl-NL" smtClean="0"/>
              <a:pPr/>
              <a:t>10-8-2017</a:t>
            </a:fld>
            <a:endParaRPr lang="nl-NL" dirty="0"/>
          </a:p>
        </p:txBody>
      </p:sp>
      <p:sp>
        <p:nvSpPr>
          <p:cNvPr id="5" name="Tijdelijke aanduiding voor voettekst 4"/>
          <p:cNvSpPr>
            <a:spLocks noGrp="1"/>
          </p:cNvSpPr>
          <p:nvPr>
            <p:ph type="ftr" sz="quarter" idx="11"/>
          </p:nvPr>
        </p:nvSpPr>
        <p:spPr/>
        <p:txBody>
          <a:bodyPr/>
          <a:lstStyle/>
          <a:p>
            <a:r>
              <a:rPr lang="nl-NL" smtClean="0"/>
              <a:t>Presentation market consultation Automated Waste Collection System (AWCS) Amsterdam Sluisbuurt</a:t>
            </a:r>
            <a:endParaRPr lang="nl-NL" dirty="0"/>
          </a:p>
        </p:txBody>
      </p:sp>
      <p:sp>
        <p:nvSpPr>
          <p:cNvPr id="6" name="Tijdelijke aanduiding voor dianummer 5"/>
          <p:cNvSpPr>
            <a:spLocks noGrp="1"/>
          </p:cNvSpPr>
          <p:nvPr>
            <p:ph type="sldNum" sz="quarter" idx="12"/>
          </p:nvPr>
        </p:nvSpPr>
        <p:spPr/>
        <p:txBody>
          <a:bodyPr/>
          <a:lstStyle/>
          <a:p>
            <a:r>
              <a:rPr lang="nl-NL" smtClean="0"/>
              <a:t>| </a:t>
            </a:r>
            <a:fld id="{5A73F218-DCB0-4894-9B51-05C25669D534}" type="slidenum">
              <a:rPr lang="nl-NL" smtClean="0"/>
              <a:pPr/>
              <a:t>27</a:t>
            </a:fld>
            <a:endParaRPr lang="nl-NL" dirty="0"/>
          </a:p>
        </p:txBody>
      </p:sp>
      <p:pic>
        <p:nvPicPr>
          <p:cNvPr id="7" name="Picture 2" descr="C:\Users\mnc\Desktop\nieuwslbuurt.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51385" y="1750502"/>
            <a:ext cx="11145242" cy="559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50735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p:txBody>
          <a:bodyPr/>
          <a:lstStyle/>
          <a:p>
            <a:fld id="{BB56BC8E-221B-48FA-A34F-305965EA72D5}" type="datetime1">
              <a:rPr lang="nl-NL" smtClean="0"/>
              <a:pPr/>
              <a:t>10-8-2017</a:t>
            </a:fld>
            <a:endParaRPr lang="nl-NL" dirty="0"/>
          </a:p>
        </p:txBody>
      </p:sp>
      <p:sp>
        <p:nvSpPr>
          <p:cNvPr id="5" name="Tijdelijke aanduiding voor voettekst 4"/>
          <p:cNvSpPr>
            <a:spLocks noGrp="1"/>
          </p:cNvSpPr>
          <p:nvPr>
            <p:ph type="ftr" sz="quarter" idx="11"/>
          </p:nvPr>
        </p:nvSpPr>
        <p:spPr/>
        <p:txBody>
          <a:bodyPr/>
          <a:lstStyle/>
          <a:p>
            <a:r>
              <a:rPr lang="nl-NL" smtClean="0"/>
              <a:t>Presentation market consultation Automated Waste Collection System (AWCS) Amsterdam Sluisbuurt</a:t>
            </a:r>
            <a:endParaRPr lang="nl-NL" dirty="0"/>
          </a:p>
        </p:txBody>
      </p:sp>
      <p:sp>
        <p:nvSpPr>
          <p:cNvPr id="6" name="Tijdelijke aanduiding voor dianummer 5"/>
          <p:cNvSpPr>
            <a:spLocks noGrp="1"/>
          </p:cNvSpPr>
          <p:nvPr>
            <p:ph type="sldNum" sz="quarter" idx="12"/>
          </p:nvPr>
        </p:nvSpPr>
        <p:spPr/>
        <p:txBody>
          <a:bodyPr/>
          <a:lstStyle/>
          <a:p>
            <a:r>
              <a:rPr lang="nl-NL" smtClean="0"/>
              <a:t>| </a:t>
            </a:r>
            <a:fld id="{5A73F218-DCB0-4894-9B51-05C25669D534}" type="slidenum">
              <a:rPr lang="nl-NL" smtClean="0"/>
              <a:pPr/>
              <a:t>28</a:t>
            </a:fld>
            <a:endParaRPr lang="nl-NL" dirty="0"/>
          </a:p>
        </p:txBody>
      </p:sp>
      <p:sp>
        <p:nvSpPr>
          <p:cNvPr id="2" name="Titel 1"/>
          <p:cNvSpPr>
            <a:spLocks noGrp="1"/>
          </p:cNvSpPr>
          <p:nvPr>
            <p:ph type="title" idx="4294967295"/>
          </p:nvPr>
        </p:nvSpPr>
        <p:spPr>
          <a:xfrm>
            <a:off x="2657476" y="457200"/>
            <a:ext cx="8010525" cy="1143000"/>
          </a:xfrm>
        </p:spPr>
        <p:txBody>
          <a:bodyPr/>
          <a:lstStyle/>
          <a:p>
            <a:r>
              <a:rPr lang="nl-NL" dirty="0" smtClean="0">
                <a:solidFill>
                  <a:schemeClr val="bg1"/>
                </a:solidFill>
              </a:rPr>
              <a:t>planning</a:t>
            </a:r>
            <a:endParaRPr lang="nl-NL" dirty="0">
              <a:solidFill>
                <a:schemeClr val="bg1"/>
              </a:solidFill>
            </a:endParaRP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057401" y="1524000"/>
            <a:ext cx="8239125" cy="48109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180527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noRot="1" noMove="1" noResize="1" noEditPoints="1" noChangeShapeType="1"/>
          </p:cNvSpPr>
          <p:nvPr>
            <p:ph type="dt" sz="half" idx="10"/>
          </p:nvPr>
        </p:nvSpPr>
        <p:spPr/>
        <p:txBody>
          <a:bodyPr/>
          <a:lstStyle/>
          <a:p>
            <a:fld id="{732442E0-72A3-4274-AA2C-F61ED88CFF15}" type="datetime1">
              <a:rPr lang="nl-NL" smtClean="0"/>
              <a:pPr/>
              <a:t>10-8-2017</a:t>
            </a:fld>
            <a:endParaRPr lang="nl-NL" dirty="0"/>
          </a:p>
        </p:txBody>
      </p:sp>
      <p:sp>
        <p:nvSpPr>
          <p:cNvPr id="5" name="Tijdelijke aanduiding voor voettekst 4"/>
          <p:cNvSpPr>
            <a:spLocks noGrp="1"/>
          </p:cNvSpPr>
          <p:nvPr>
            <p:ph type="ftr" sz="quarter" idx="11"/>
          </p:nvPr>
        </p:nvSpPr>
        <p:spPr/>
        <p:txBody>
          <a:bodyPr/>
          <a:lstStyle/>
          <a:p>
            <a:r>
              <a:rPr lang="nl-NL" smtClean="0"/>
              <a:t>Presentation market consultation Automated Waste Collection System (AWCS) Amsterdam Sluisbuurt</a:t>
            </a:r>
            <a:endParaRPr lang="nl-NL" dirty="0"/>
          </a:p>
        </p:txBody>
      </p:sp>
      <p:sp>
        <p:nvSpPr>
          <p:cNvPr id="6" name="Slide Number Placeholder 5"/>
          <p:cNvSpPr>
            <a:spLocks noGrp="1" noRot="1" noMove="1" noResize="1" noEditPoints="1" noChangeShapeType="1"/>
          </p:cNvSpPr>
          <p:nvPr>
            <p:ph type="sldNum" sz="quarter" idx="12"/>
          </p:nvPr>
        </p:nvSpPr>
        <p:spPr/>
        <p:txBody>
          <a:bodyPr/>
          <a:lstStyle/>
          <a:p>
            <a:r>
              <a:rPr lang="nl-NL" smtClean="0"/>
              <a:t>| </a:t>
            </a:r>
            <a:fld id="{5A73F218-DCB0-4894-9B51-05C25669D534}" type="slidenum">
              <a:rPr lang="nl-NL" smtClean="0"/>
              <a:pPr/>
              <a:t>3</a:t>
            </a:fld>
            <a:endParaRPr lang="nl-NL" dirty="0"/>
          </a:p>
        </p:txBody>
      </p:sp>
      <p:sp>
        <p:nvSpPr>
          <p:cNvPr id="2" name="Titel 1"/>
          <p:cNvSpPr>
            <a:spLocks noGrp="1" noRot="1" noMove="1" noResize="1" noEditPoints="1" noChangeShapeType="1"/>
          </p:cNvSpPr>
          <p:nvPr>
            <p:ph type="title" idx="4294967295"/>
          </p:nvPr>
        </p:nvSpPr>
        <p:spPr>
          <a:xfrm>
            <a:off x="2659064" y="1268413"/>
            <a:ext cx="8008937" cy="1143000"/>
          </a:xfrm>
        </p:spPr>
        <p:txBody>
          <a:bodyPr/>
          <a:lstStyle/>
          <a:p>
            <a:r>
              <a:rPr lang="nl-NL" noProof="1" smtClean="0">
                <a:solidFill>
                  <a:srgbClr val="FF0000"/>
                </a:solidFill>
              </a:rPr>
              <a:t>1. Location – Amsterdam </a:t>
            </a:r>
            <a:br>
              <a:rPr lang="nl-NL" noProof="1" smtClean="0">
                <a:solidFill>
                  <a:srgbClr val="FF0000"/>
                </a:solidFill>
              </a:rPr>
            </a:br>
            <a:r>
              <a:rPr lang="nl-NL" noProof="1" smtClean="0">
                <a:solidFill>
                  <a:srgbClr val="FF0000"/>
                </a:solidFill>
              </a:rPr>
              <a:t/>
            </a:r>
            <a:br>
              <a:rPr lang="nl-NL" noProof="1" smtClean="0">
                <a:solidFill>
                  <a:srgbClr val="FF0000"/>
                </a:solidFill>
              </a:rPr>
            </a:br>
            <a:endParaRPr lang="nl-NL" noProof="1">
              <a:solidFill>
                <a:srgbClr val="FF0000"/>
              </a:solidFill>
            </a:endParaRPr>
          </a:p>
        </p:txBody>
      </p:sp>
      <p:pic>
        <p:nvPicPr>
          <p:cNvPr id="7" name="Afbeelding 6" descr="knoppen inspringen.png"/>
          <p:cNvPicPr>
            <a:picLocks noSelect="1" noChangeAspect="1"/>
          </p:cNvPicPr>
          <p:nvPr/>
        </p:nvPicPr>
        <p:blipFill>
          <a:blip r:embed="rId3"/>
          <a:stretch>
            <a:fillRect/>
          </a:stretch>
        </p:blipFill>
        <p:spPr>
          <a:xfrm>
            <a:off x="5195887" y="5799134"/>
            <a:ext cx="523875" cy="285751"/>
          </a:xfrm>
          <a:prstGeom prst="rect">
            <a:avLst/>
          </a:prstGeom>
        </p:spPr>
      </p:pic>
      <p:pic>
        <p:nvPicPr>
          <p:cNvPr id="3" name="Afbeelding 2"/>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567608" y="2199101"/>
            <a:ext cx="7812360" cy="3906180"/>
          </a:xfrm>
          <a:prstGeom prst="rect">
            <a:avLst/>
          </a:prstGeom>
        </p:spPr>
      </p:pic>
    </p:spTree>
    <p:extLst>
      <p:ext uri="{BB962C8B-B14F-4D97-AF65-F5344CB8AC3E}">
        <p14:creationId xmlns:p14="http://schemas.microsoft.com/office/powerpoint/2010/main" val="40150587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noRot="1" noMove="1" noResize="1" noEditPoints="1" noChangeShapeType="1"/>
          </p:cNvSpPr>
          <p:nvPr>
            <p:ph type="dt" sz="half" idx="10"/>
          </p:nvPr>
        </p:nvSpPr>
        <p:spPr/>
        <p:txBody>
          <a:bodyPr/>
          <a:lstStyle/>
          <a:p>
            <a:fld id="{732442E0-72A3-4274-AA2C-F61ED88CFF15}" type="datetime1">
              <a:rPr lang="nl-NL" smtClean="0"/>
              <a:pPr/>
              <a:t>10-8-2017</a:t>
            </a:fld>
            <a:endParaRPr lang="nl-NL" dirty="0"/>
          </a:p>
        </p:txBody>
      </p:sp>
      <p:sp>
        <p:nvSpPr>
          <p:cNvPr id="5" name="Tijdelijke aanduiding voor voettekst 4"/>
          <p:cNvSpPr>
            <a:spLocks noGrp="1"/>
          </p:cNvSpPr>
          <p:nvPr>
            <p:ph type="ftr" sz="quarter" idx="11"/>
          </p:nvPr>
        </p:nvSpPr>
        <p:spPr/>
        <p:txBody>
          <a:bodyPr/>
          <a:lstStyle/>
          <a:p>
            <a:r>
              <a:rPr lang="nl-NL" smtClean="0"/>
              <a:t>Presentation market consultation Automated Waste Collection System (AWCS) Amsterdam Sluisbuurt</a:t>
            </a:r>
            <a:endParaRPr lang="nl-NL" dirty="0"/>
          </a:p>
        </p:txBody>
      </p:sp>
      <p:sp>
        <p:nvSpPr>
          <p:cNvPr id="6" name="Slide Number Placeholder 5"/>
          <p:cNvSpPr>
            <a:spLocks noGrp="1" noRot="1" noMove="1" noResize="1" noEditPoints="1" noChangeShapeType="1"/>
          </p:cNvSpPr>
          <p:nvPr>
            <p:ph type="sldNum" sz="quarter" idx="12"/>
          </p:nvPr>
        </p:nvSpPr>
        <p:spPr/>
        <p:txBody>
          <a:bodyPr/>
          <a:lstStyle/>
          <a:p>
            <a:r>
              <a:rPr lang="nl-NL" smtClean="0"/>
              <a:t>| </a:t>
            </a:r>
            <a:fld id="{5A73F218-DCB0-4894-9B51-05C25669D534}" type="slidenum">
              <a:rPr lang="nl-NL" smtClean="0"/>
              <a:pPr/>
              <a:t>4</a:t>
            </a:fld>
            <a:endParaRPr lang="nl-NL" dirty="0"/>
          </a:p>
        </p:txBody>
      </p:sp>
      <p:sp>
        <p:nvSpPr>
          <p:cNvPr id="2" name="Titel 1"/>
          <p:cNvSpPr>
            <a:spLocks noGrp="1" noRot="1" noMove="1" noResize="1" noEditPoints="1" noChangeShapeType="1"/>
          </p:cNvSpPr>
          <p:nvPr>
            <p:ph type="title" idx="4294967295"/>
          </p:nvPr>
        </p:nvSpPr>
        <p:spPr>
          <a:xfrm>
            <a:off x="2659064" y="1268413"/>
            <a:ext cx="8008937" cy="1143000"/>
          </a:xfrm>
        </p:spPr>
        <p:txBody>
          <a:bodyPr/>
          <a:lstStyle/>
          <a:p>
            <a:r>
              <a:rPr lang="nl-NL" noProof="1" smtClean="0">
                <a:solidFill>
                  <a:srgbClr val="FF0000"/>
                </a:solidFill>
              </a:rPr>
              <a:t>1. Location – East side of Amsterdam</a:t>
            </a:r>
            <a:br>
              <a:rPr lang="nl-NL" noProof="1" smtClean="0">
                <a:solidFill>
                  <a:srgbClr val="FF0000"/>
                </a:solidFill>
              </a:rPr>
            </a:br>
            <a:endParaRPr lang="nl-NL" noProof="1">
              <a:solidFill>
                <a:srgbClr val="FF0000"/>
              </a:solidFill>
            </a:endParaRPr>
          </a:p>
        </p:txBody>
      </p:sp>
      <p:pic>
        <p:nvPicPr>
          <p:cNvPr id="7" name="Afbeelding 6" descr="knoppen inspringen.png"/>
          <p:cNvPicPr>
            <a:picLocks noSelect="1" noChangeAspect="1"/>
          </p:cNvPicPr>
          <p:nvPr/>
        </p:nvPicPr>
        <p:blipFill>
          <a:blip r:embed="rId3"/>
          <a:stretch>
            <a:fillRect/>
          </a:stretch>
        </p:blipFill>
        <p:spPr>
          <a:xfrm>
            <a:off x="5195887" y="5799134"/>
            <a:ext cx="523875" cy="285751"/>
          </a:xfrm>
          <a:prstGeom prst="rect">
            <a:avLst/>
          </a:prstGeom>
        </p:spPr>
      </p:pic>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1524002" y="2117332"/>
            <a:ext cx="9144000" cy="47569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Ovaal 13"/>
          <p:cNvSpPr/>
          <p:nvPr/>
        </p:nvSpPr>
        <p:spPr>
          <a:xfrm>
            <a:off x="7543802" y="4114800"/>
            <a:ext cx="838200" cy="838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algn="ctr"/>
            <a:endParaRPr lang="en-US">
              <a:solidFill>
                <a:srgbClr val="FF0000"/>
              </a:solidFill>
            </a:endParaRPr>
          </a:p>
        </p:txBody>
      </p:sp>
    </p:spTree>
    <p:extLst>
      <p:ext uri="{BB962C8B-B14F-4D97-AF65-F5344CB8AC3E}">
        <p14:creationId xmlns:p14="http://schemas.microsoft.com/office/powerpoint/2010/main" val="4629093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noRot="1" noMove="1" noResize="1" noEditPoints="1" noChangeShapeType="1"/>
          </p:cNvSpPr>
          <p:nvPr>
            <p:ph type="dt" sz="half" idx="10"/>
          </p:nvPr>
        </p:nvSpPr>
        <p:spPr/>
        <p:txBody>
          <a:bodyPr/>
          <a:lstStyle/>
          <a:p>
            <a:fld id="{8BA80288-462A-458F-881D-11F1EF6EF5C0}" type="datetime1">
              <a:rPr lang="nl-NL" smtClean="0"/>
              <a:pPr/>
              <a:t>10-8-2017</a:t>
            </a:fld>
            <a:endParaRPr lang="nl-NL" dirty="0"/>
          </a:p>
        </p:txBody>
      </p:sp>
      <p:sp>
        <p:nvSpPr>
          <p:cNvPr id="3" name="Tijdelijke aanduiding voor voettekst 2"/>
          <p:cNvSpPr>
            <a:spLocks noGrp="1"/>
          </p:cNvSpPr>
          <p:nvPr>
            <p:ph type="ftr" sz="quarter" idx="11"/>
          </p:nvPr>
        </p:nvSpPr>
        <p:spPr/>
        <p:txBody>
          <a:bodyPr/>
          <a:lstStyle/>
          <a:p>
            <a:r>
              <a:rPr lang="nl-NL" smtClean="0"/>
              <a:t>Presentation market consultation Automated Waste Collection System (AWCS) Amsterdam Sluisbuurt</a:t>
            </a:r>
            <a:endParaRPr lang="nl-NL" dirty="0"/>
          </a:p>
        </p:txBody>
      </p:sp>
      <p:sp>
        <p:nvSpPr>
          <p:cNvPr id="6" name="Slide Number Placeholder 5"/>
          <p:cNvSpPr>
            <a:spLocks noGrp="1" noRot="1" noMove="1" noResize="1" noEditPoints="1" noChangeShapeType="1"/>
          </p:cNvSpPr>
          <p:nvPr>
            <p:ph type="sldNum" sz="quarter" idx="12"/>
          </p:nvPr>
        </p:nvSpPr>
        <p:spPr/>
        <p:txBody>
          <a:bodyPr/>
          <a:lstStyle/>
          <a:p>
            <a:r>
              <a:rPr lang="nl-NL" smtClean="0"/>
              <a:t>| </a:t>
            </a:r>
            <a:fld id="{5A73F218-DCB0-4894-9B51-05C25669D534}" type="slidenum">
              <a:rPr lang="nl-NL" smtClean="0"/>
              <a:pPr/>
              <a:t>5</a:t>
            </a:fld>
            <a:endParaRPr lang="nl-NL" dirty="0"/>
          </a:p>
        </p:txBody>
      </p:sp>
      <p:sp>
        <p:nvSpPr>
          <p:cNvPr id="2" name="Titel 1"/>
          <p:cNvSpPr>
            <a:spLocks noGrp="1" noRot="1" noMove="1" noResize="1" noEditPoints="1" noChangeShapeType="1"/>
          </p:cNvSpPr>
          <p:nvPr>
            <p:ph type="title" idx="4294967295"/>
          </p:nvPr>
        </p:nvSpPr>
        <p:spPr>
          <a:xfrm>
            <a:off x="2659064" y="1268413"/>
            <a:ext cx="8008937" cy="1143000"/>
          </a:xfrm>
        </p:spPr>
        <p:txBody>
          <a:bodyPr/>
          <a:lstStyle/>
          <a:p>
            <a:r>
              <a:rPr lang="nl-NL" noProof="1">
                <a:solidFill>
                  <a:srgbClr val="FF0000"/>
                </a:solidFill>
              </a:rPr>
              <a:t>1. Location Zeeburgereiland </a:t>
            </a:r>
            <a:r>
              <a:rPr lang="nl-NL" noProof="1">
                <a:solidFill>
                  <a:srgbClr val="FF0000"/>
                </a:solidFill>
              </a:rPr>
              <a:t>and </a:t>
            </a:r>
            <a:r>
              <a:rPr lang="nl-NL" noProof="1" smtClean="0">
                <a:solidFill>
                  <a:srgbClr val="FF0000"/>
                </a:solidFill>
              </a:rPr>
              <a:t>Sluisbuurt (1)</a:t>
            </a:r>
            <a:r>
              <a:rPr lang="nl-NL" noProof="1">
                <a:solidFill>
                  <a:srgbClr val="FF0000"/>
                </a:solidFill>
              </a:rPr>
              <a:t/>
            </a:r>
            <a:br>
              <a:rPr lang="nl-NL" noProof="1">
                <a:solidFill>
                  <a:srgbClr val="FF0000"/>
                </a:solidFill>
              </a:rPr>
            </a:br>
            <a:endParaRPr lang="nl-NL" noProof="1">
              <a:solidFill>
                <a:srgbClr val="FF0000"/>
              </a:solidFill>
            </a:endParaRPr>
          </a:p>
        </p:txBody>
      </p:sp>
      <p:pic>
        <p:nvPicPr>
          <p:cNvPr id="8" name="Tijdelijke aanduiding voor inhoud 7"/>
          <p:cNvPicPr>
            <a:picLocks noGrp="1" noChangeAspect="1"/>
          </p:cNvPicPr>
          <p:nvPr>
            <p:ph idx="4294967295"/>
          </p:nvPr>
        </p:nvPicPr>
        <p:blipFill>
          <a:blip r:embed="rId3">
            <a:extLst>
              <a:ext uri="{28A0092B-C50C-407E-A947-70E740481C1C}">
                <a14:useLocalDpi xmlns:a14="http://schemas.microsoft.com/office/drawing/2010/main"/>
              </a:ext>
            </a:extLst>
          </a:blip>
          <a:stretch>
            <a:fillRect/>
          </a:stretch>
        </p:blipFill>
        <p:spPr>
          <a:xfrm>
            <a:off x="2359721" y="2411413"/>
            <a:ext cx="7812360" cy="5099735"/>
          </a:xfrm>
        </p:spPr>
      </p:pic>
      <p:pic>
        <p:nvPicPr>
          <p:cNvPr id="7" name="Afbeelding 6" descr="knoppen inspringen.png"/>
          <p:cNvPicPr>
            <a:picLocks noSelect="1" noChangeAspect="1"/>
          </p:cNvPicPr>
          <p:nvPr/>
        </p:nvPicPr>
        <p:blipFill>
          <a:blip r:embed="rId4"/>
          <a:stretch>
            <a:fillRect/>
          </a:stretch>
        </p:blipFill>
        <p:spPr>
          <a:xfrm>
            <a:off x="5195887" y="5799134"/>
            <a:ext cx="523875" cy="285751"/>
          </a:xfrm>
          <a:prstGeom prst="rect">
            <a:avLst/>
          </a:prstGeom>
        </p:spPr>
      </p:pic>
    </p:spTree>
    <p:extLst>
      <p:ext uri="{BB962C8B-B14F-4D97-AF65-F5344CB8AC3E}">
        <p14:creationId xmlns:p14="http://schemas.microsoft.com/office/powerpoint/2010/main" val="12536096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noRot="1" noMove="1" noResize="1" noEditPoints="1" noChangeShapeType="1"/>
          </p:cNvSpPr>
          <p:nvPr>
            <p:ph type="dt" sz="half" idx="10"/>
          </p:nvPr>
        </p:nvSpPr>
        <p:spPr/>
        <p:txBody>
          <a:bodyPr/>
          <a:lstStyle/>
          <a:p>
            <a:fld id="{CAEF51CC-27B4-4D45-8CE7-8F7EB6EE9EA6}" type="datetime1">
              <a:rPr lang="nl-NL" smtClean="0"/>
              <a:pPr/>
              <a:t>10-8-2017</a:t>
            </a:fld>
            <a:endParaRPr lang="nl-NL" dirty="0"/>
          </a:p>
        </p:txBody>
      </p:sp>
      <p:sp>
        <p:nvSpPr>
          <p:cNvPr id="3" name="Tijdelijke aanduiding voor voettekst 2"/>
          <p:cNvSpPr>
            <a:spLocks noGrp="1"/>
          </p:cNvSpPr>
          <p:nvPr>
            <p:ph type="ftr" sz="quarter" idx="11"/>
          </p:nvPr>
        </p:nvSpPr>
        <p:spPr/>
        <p:txBody>
          <a:bodyPr/>
          <a:lstStyle/>
          <a:p>
            <a:r>
              <a:rPr lang="nl-NL" smtClean="0"/>
              <a:t>Presentation market consultation Automated Waste Collection System (AWCS) Amsterdam Sluisbuurt</a:t>
            </a:r>
            <a:endParaRPr lang="nl-NL" dirty="0"/>
          </a:p>
        </p:txBody>
      </p:sp>
      <p:sp>
        <p:nvSpPr>
          <p:cNvPr id="6" name="Slide Number Placeholder 5"/>
          <p:cNvSpPr>
            <a:spLocks noGrp="1" noRot="1" noMove="1" noResize="1" noEditPoints="1" noChangeShapeType="1"/>
          </p:cNvSpPr>
          <p:nvPr>
            <p:ph type="sldNum" sz="quarter" idx="12"/>
          </p:nvPr>
        </p:nvSpPr>
        <p:spPr/>
        <p:txBody>
          <a:bodyPr/>
          <a:lstStyle/>
          <a:p>
            <a:r>
              <a:rPr lang="nl-NL" smtClean="0"/>
              <a:t>| </a:t>
            </a:r>
            <a:fld id="{5A73F218-DCB0-4894-9B51-05C25669D534}" type="slidenum">
              <a:rPr lang="nl-NL" smtClean="0"/>
              <a:pPr/>
              <a:t>6</a:t>
            </a:fld>
            <a:endParaRPr lang="nl-NL" dirty="0"/>
          </a:p>
        </p:txBody>
      </p:sp>
      <p:sp>
        <p:nvSpPr>
          <p:cNvPr id="2" name="Titel 1"/>
          <p:cNvSpPr>
            <a:spLocks noGrp="1" noRot="1" noMove="1" noResize="1" noEditPoints="1" noChangeShapeType="1"/>
          </p:cNvSpPr>
          <p:nvPr>
            <p:ph type="title" idx="4294967295"/>
          </p:nvPr>
        </p:nvSpPr>
        <p:spPr>
          <a:xfrm>
            <a:off x="2659064" y="1268413"/>
            <a:ext cx="8008937" cy="1143000"/>
          </a:xfrm>
        </p:spPr>
        <p:txBody>
          <a:bodyPr/>
          <a:lstStyle/>
          <a:p>
            <a:r>
              <a:rPr lang="nl-NL" noProof="1" smtClean="0">
                <a:solidFill>
                  <a:srgbClr val="FF0000"/>
                </a:solidFill>
              </a:rPr>
              <a:t>1. </a:t>
            </a:r>
            <a:r>
              <a:rPr lang="nl-NL" noProof="1">
                <a:solidFill>
                  <a:srgbClr val="FF0000"/>
                </a:solidFill>
              </a:rPr>
              <a:t>Location Zeeburgereiland and </a:t>
            </a:r>
            <a:r>
              <a:rPr lang="nl-NL" noProof="1">
                <a:solidFill>
                  <a:srgbClr val="FF0000"/>
                </a:solidFill>
              </a:rPr>
              <a:t>Sluisbuurt </a:t>
            </a:r>
            <a:r>
              <a:rPr lang="nl-NL" noProof="1" smtClean="0">
                <a:solidFill>
                  <a:srgbClr val="FF0000"/>
                </a:solidFill>
              </a:rPr>
              <a:t>(2)</a:t>
            </a:r>
            <a:endParaRPr lang="nl-NL" noProof="1">
              <a:solidFill>
                <a:srgbClr val="FF0000"/>
              </a:solidFill>
            </a:endParaRPr>
          </a:p>
        </p:txBody>
      </p:sp>
      <p:pic>
        <p:nvPicPr>
          <p:cNvPr id="9" name="Tijdelijke aanduiding voor inhoud 8"/>
          <p:cNvPicPr>
            <a:picLocks noGrp="1" noChangeAspect="1"/>
          </p:cNvPicPr>
          <p:nvPr>
            <p:ph idx="4294967295"/>
          </p:nvPr>
        </p:nvPicPr>
        <p:blipFill>
          <a:blip r:embed="rId3">
            <a:extLst>
              <a:ext uri="{28A0092B-C50C-407E-A947-70E740481C1C}">
                <a14:useLocalDpi xmlns:a14="http://schemas.microsoft.com/office/drawing/2010/main"/>
              </a:ext>
            </a:extLst>
          </a:blip>
          <a:stretch>
            <a:fillRect/>
          </a:stretch>
        </p:blipFill>
        <p:spPr>
          <a:xfrm>
            <a:off x="2708276" y="2362200"/>
            <a:ext cx="7959725" cy="4476750"/>
          </a:xfrm>
        </p:spPr>
      </p:pic>
      <p:pic>
        <p:nvPicPr>
          <p:cNvPr id="7" name="Afbeelding 6" descr="knoppen inspringen.png"/>
          <p:cNvPicPr>
            <a:picLocks noSelect="1" noChangeAspect="1"/>
          </p:cNvPicPr>
          <p:nvPr/>
        </p:nvPicPr>
        <p:blipFill>
          <a:blip r:embed="rId4"/>
          <a:stretch>
            <a:fillRect/>
          </a:stretch>
        </p:blipFill>
        <p:spPr>
          <a:xfrm>
            <a:off x="5195887" y="5799134"/>
            <a:ext cx="523875" cy="285751"/>
          </a:xfrm>
          <a:prstGeom prst="rect">
            <a:avLst/>
          </a:prstGeom>
        </p:spPr>
      </p:pic>
      <p:sp>
        <p:nvSpPr>
          <p:cNvPr id="10" name="Ovaal 9"/>
          <p:cNvSpPr/>
          <p:nvPr/>
        </p:nvSpPr>
        <p:spPr>
          <a:xfrm>
            <a:off x="4028621" y="3663906"/>
            <a:ext cx="4172858" cy="236865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algn="ctr"/>
            <a:endParaRPr lang="en-US"/>
          </a:p>
        </p:txBody>
      </p:sp>
    </p:spTree>
    <p:extLst>
      <p:ext uri="{BB962C8B-B14F-4D97-AF65-F5344CB8AC3E}">
        <p14:creationId xmlns:p14="http://schemas.microsoft.com/office/powerpoint/2010/main" val="22754602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p:txBody>
          <a:bodyPr/>
          <a:lstStyle/>
          <a:p>
            <a:fld id="{A58B64F3-4A1C-4278-9B76-99F3AA8E1512}" type="datetime1">
              <a:rPr lang="nl-NL" smtClean="0"/>
              <a:pPr/>
              <a:t>10-8-2017</a:t>
            </a:fld>
            <a:endParaRPr lang="nl-NL" dirty="0"/>
          </a:p>
        </p:txBody>
      </p:sp>
      <p:sp>
        <p:nvSpPr>
          <p:cNvPr id="6" name="Tijdelijke aanduiding voor voettekst 5"/>
          <p:cNvSpPr>
            <a:spLocks noGrp="1"/>
          </p:cNvSpPr>
          <p:nvPr>
            <p:ph type="ftr" sz="quarter" idx="11"/>
          </p:nvPr>
        </p:nvSpPr>
        <p:spPr/>
        <p:txBody>
          <a:bodyPr/>
          <a:lstStyle/>
          <a:p>
            <a:r>
              <a:rPr lang="nl-NL" smtClean="0"/>
              <a:t>Presentation market consultation Automated Waste Collection System (AWCS) Amsterdam Sluisbuurt</a:t>
            </a:r>
            <a:endParaRPr lang="nl-NL" dirty="0"/>
          </a:p>
        </p:txBody>
      </p:sp>
      <p:sp>
        <p:nvSpPr>
          <p:cNvPr id="5" name="Tijdelijke aanduiding voor dianummer 4"/>
          <p:cNvSpPr>
            <a:spLocks noGrp="1"/>
          </p:cNvSpPr>
          <p:nvPr>
            <p:ph type="sldNum" sz="quarter" idx="12"/>
          </p:nvPr>
        </p:nvSpPr>
        <p:spPr/>
        <p:txBody>
          <a:bodyPr/>
          <a:lstStyle/>
          <a:p>
            <a:r>
              <a:rPr lang="nl-NL" smtClean="0"/>
              <a:t>| </a:t>
            </a:r>
            <a:fld id="{5A73F218-DCB0-4894-9B51-05C25669D534}" type="slidenum">
              <a:rPr lang="nl-NL" smtClean="0"/>
              <a:pPr/>
              <a:t>7</a:t>
            </a:fld>
            <a:endParaRPr lang="nl-NL" dirty="0"/>
          </a:p>
        </p:txBody>
      </p:sp>
      <p:pic>
        <p:nvPicPr>
          <p:cNvPr id="2054" name="Picture 6"/>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676400" y="584428"/>
            <a:ext cx="8839200" cy="5689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kstvak 1"/>
          <p:cNvSpPr txBox="1"/>
          <p:nvPr/>
        </p:nvSpPr>
        <p:spPr>
          <a:xfrm>
            <a:off x="2135560" y="116632"/>
            <a:ext cx="6192688" cy="492443"/>
          </a:xfrm>
          <a:prstGeom prst="rect">
            <a:avLst/>
          </a:prstGeom>
          <a:noFill/>
        </p:spPr>
        <p:txBody>
          <a:bodyPr wrap="square" lIns="0" tIns="0" rIns="0" bIns="0" rtlCol="0">
            <a:spAutoFit/>
          </a:bodyPr>
          <a:lstStyle/>
          <a:p>
            <a:r>
              <a:rPr lang="nl-NL" sz="3200" b="1" noProof="1" smtClean="0">
                <a:solidFill>
                  <a:srgbClr val="FF0000"/>
                </a:solidFill>
              </a:rPr>
              <a:t>Artist Impression</a:t>
            </a:r>
            <a:endParaRPr lang="nl-NL" sz="3200" b="1" noProof="1">
              <a:solidFill>
                <a:srgbClr val="FF0000"/>
              </a:solidFill>
            </a:endParaRPr>
          </a:p>
        </p:txBody>
      </p:sp>
    </p:spTree>
    <p:extLst>
      <p:ext uri="{BB962C8B-B14F-4D97-AF65-F5344CB8AC3E}">
        <p14:creationId xmlns:p14="http://schemas.microsoft.com/office/powerpoint/2010/main" val="35029270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p:txBody>
          <a:bodyPr/>
          <a:lstStyle/>
          <a:p>
            <a:fld id="{C61A543C-AFF7-4655-BC6B-687212866A57}" type="datetime1">
              <a:rPr lang="nl-NL" smtClean="0"/>
              <a:pPr/>
              <a:t>10-8-2017</a:t>
            </a:fld>
            <a:endParaRPr lang="nl-NL" dirty="0"/>
          </a:p>
        </p:txBody>
      </p:sp>
      <p:sp>
        <p:nvSpPr>
          <p:cNvPr id="6" name="Tijdelijke aanduiding voor voettekst 5"/>
          <p:cNvSpPr>
            <a:spLocks noGrp="1"/>
          </p:cNvSpPr>
          <p:nvPr>
            <p:ph type="ftr" sz="quarter" idx="11"/>
          </p:nvPr>
        </p:nvSpPr>
        <p:spPr/>
        <p:txBody>
          <a:bodyPr/>
          <a:lstStyle/>
          <a:p>
            <a:r>
              <a:rPr lang="nl-NL" smtClean="0"/>
              <a:t>Presentation market consultation Automated Waste Collection System (AWCS) Amsterdam Sluisbuurt</a:t>
            </a:r>
            <a:endParaRPr lang="nl-NL" dirty="0"/>
          </a:p>
        </p:txBody>
      </p:sp>
      <p:sp>
        <p:nvSpPr>
          <p:cNvPr id="5" name="Tijdelijke aanduiding voor dianummer 4"/>
          <p:cNvSpPr>
            <a:spLocks noGrp="1"/>
          </p:cNvSpPr>
          <p:nvPr>
            <p:ph type="sldNum" sz="quarter" idx="12"/>
          </p:nvPr>
        </p:nvSpPr>
        <p:spPr/>
        <p:txBody>
          <a:bodyPr/>
          <a:lstStyle/>
          <a:p>
            <a:r>
              <a:rPr lang="nl-NL" smtClean="0"/>
              <a:t>| </a:t>
            </a:r>
            <a:fld id="{5A73F218-DCB0-4894-9B51-05C25669D534}" type="slidenum">
              <a:rPr lang="nl-NL" smtClean="0"/>
              <a:pPr/>
              <a:t>8</a:t>
            </a:fld>
            <a:endParaRPr lang="nl-NL"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133600" y="0"/>
            <a:ext cx="804939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kstvak 6"/>
          <p:cNvSpPr txBox="1"/>
          <p:nvPr/>
        </p:nvSpPr>
        <p:spPr>
          <a:xfrm>
            <a:off x="2135560" y="116632"/>
            <a:ext cx="6192688" cy="492443"/>
          </a:xfrm>
          <a:prstGeom prst="rect">
            <a:avLst/>
          </a:prstGeom>
          <a:noFill/>
        </p:spPr>
        <p:txBody>
          <a:bodyPr wrap="square" lIns="0" tIns="0" rIns="0" bIns="0" rtlCol="0">
            <a:spAutoFit/>
          </a:bodyPr>
          <a:lstStyle/>
          <a:p>
            <a:r>
              <a:rPr lang="nl-NL" sz="3200" b="1" noProof="1" smtClean="0">
                <a:solidFill>
                  <a:srgbClr val="FF0000"/>
                </a:solidFill>
              </a:rPr>
              <a:t>Artist Impression</a:t>
            </a:r>
            <a:endParaRPr lang="nl-NL" sz="3200" b="1" noProof="1">
              <a:solidFill>
                <a:srgbClr val="FF0000"/>
              </a:solidFill>
            </a:endParaRPr>
          </a:p>
        </p:txBody>
      </p:sp>
    </p:spTree>
    <p:extLst>
      <p:ext uri="{BB962C8B-B14F-4D97-AF65-F5344CB8AC3E}">
        <p14:creationId xmlns:p14="http://schemas.microsoft.com/office/powerpoint/2010/main" val="30085406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DD87E8CE-33A9-43EE-B25B-F09963B573BA}" type="datetime1">
              <a:rPr lang="nl-NL" smtClean="0"/>
              <a:t>10-8-2017</a:t>
            </a:fld>
            <a:endParaRPr lang="nl-NL" dirty="0"/>
          </a:p>
        </p:txBody>
      </p:sp>
      <p:sp>
        <p:nvSpPr>
          <p:cNvPr id="4" name="Tijdelijke aanduiding voor dianummer 3"/>
          <p:cNvSpPr>
            <a:spLocks noGrp="1"/>
          </p:cNvSpPr>
          <p:nvPr>
            <p:ph type="sldNum" sz="quarter" idx="12"/>
          </p:nvPr>
        </p:nvSpPr>
        <p:spPr/>
        <p:txBody>
          <a:bodyPr/>
          <a:lstStyle/>
          <a:p>
            <a:r>
              <a:rPr lang="nl-NL" smtClean="0"/>
              <a:t>| </a:t>
            </a:r>
            <a:fld id="{5A73F218-DCB0-4894-9B51-05C25669D534}" type="slidenum">
              <a:rPr lang="nl-NL" smtClean="0"/>
              <a:pPr/>
              <a:t>9</a:t>
            </a:fld>
            <a:endParaRPr lang="nl-NL" dirty="0"/>
          </a:p>
        </p:txBody>
      </p:sp>
      <p:sp>
        <p:nvSpPr>
          <p:cNvPr id="5" name="Date Placeholder 3"/>
          <p:cNvSpPr txBox="1">
            <a:spLocks noRot="1" noMove="1" noResize="1" noEditPoints="1" noChangeShapeType="1"/>
          </p:cNvSpPr>
          <p:nvPr/>
        </p:nvSpPr>
        <p:spPr bwMode="gray">
          <a:xfrm>
            <a:off x="9230281" y="6489408"/>
            <a:ext cx="756000" cy="180000"/>
          </a:xfrm>
          <a:prstGeom prst="rect">
            <a:avLst/>
          </a:prstGeom>
        </p:spPr>
        <p:txBody>
          <a:bodyPr vert="horz" lIns="0" tIns="0" rIns="0" bIns="0" rtlCol="0" anchor="t"/>
          <a:lstStyle>
            <a:defPPr lvl="0">
              <a:defRPr lang="nl-NL"/>
            </a:defPPr>
            <a:lvl1pPr marL="0" lvl="1" algn="r" defTabSz="914400" rtl="0" eaLnBrk="1" latinLnBrk="0" hangingPunct="1">
              <a:defRPr sz="1000" kern="1200">
                <a:solidFill>
                  <a:schemeClr val="bg2"/>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8A32C74-0250-4C37-A791-1C1300F895F7}" type="datetime1">
              <a:rPr lang="nl-NL"/>
              <a:pPr/>
              <a:t>10-8-2017</a:t>
            </a:fld>
            <a:endParaRPr lang="nl-NL" dirty="0"/>
          </a:p>
        </p:txBody>
      </p:sp>
      <p:sp>
        <p:nvSpPr>
          <p:cNvPr id="6" name="Tijdelijke aanduiding voor voettekst 9"/>
          <p:cNvSpPr txBox="1">
            <a:spLocks/>
          </p:cNvSpPr>
          <p:nvPr/>
        </p:nvSpPr>
        <p:spPr bwMode="gray">
          <a:xfrm>
            <a:off x="2305563" y="6489408"/>
            <a:ext cx="6192000" cy="180000"/>
          </a:xfrm>
          <a:prstGeom prst="rect">
            <a:avLst/>
          </a:prstGeom>
        </p:spPr>
        <p:txBody>
          <a:bodyPr vert="horz" lIns="0" tIns="0" rIns="0" bIns="0" rtlCol="0" anchor="t"/>
          <a:lstStyle>
            <a:defPPr lvl="0">
              <a:defRPr lang="nl-NL"/>
            </a:defPPr>
            <a:lvl1pPr marL="0" lvl="1" algn="l" defTabSz="914400" rtl="0" eaLnBrk="1" latinLnBrk="0" hangingPunct="1">
              <a:defRPr sz="1000" kern="1200">
                <a:solidFill>
                  <a:schemeClr val="bg2"/>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dirty="0"/>
              <a:t>Presentation market </a:t>
            </a:r>
            <a:r>
              <a:rPr lang="nl-NL" dirty="0" err="1"/>
              <a:t>consultation</a:t>
            </a:r>
            <a:r>
              <a:rPr lang="nl-NL" dirty="0"/>
              <a:t> </a:t>
            </a:r>
            <a:r>
              <a:rPr lang="nl-NL" dirty="0" err="1"/>
              <a:t>Automated</a:t>
            </a:r>
            <a:r>
              <a:rPr lang="nl-NL" dirty="0"/>
              <a:t> Waste Collection System (AWCS) Amsterdam Sluisbuurt</a:t>
            </a:r>
          </a:p>
        </p:txBody>
      </p:sp>
      <p:sp>
        <p:nvSpPr>
          <p:cNvPr id="7" name="Slide Number Placeholder 5"/>
          <p:cNvSpPr txBox="1">
            <a:spLocks noRot="1" noMove="1" noResize="1" noEditPoints="1" noChangeShapeType="1"/>
          </p:cNvSpPr>
          <p:nvPr/>
        </p:nvSpPr>
        <p:spPr bwMode="gray">
          <a:xfrm>
            <a:off x="10020808" y="6489408"/>
            <a:ext cx="288000" cy="180000"/>
          </a:xfrm>
          <a:prstGeom prst="rect">
            <a:avLst/>
          </a:prstGeom>
        </p:spPr>
        <p:txBody>
          <a:bodyPr vert="horz" lIns="0" tIns="0" rIns="0" bIns="0" rtlCol="0" anchor="t"/>
          <a:lstStyle>
            <a:defPPr lvl="0">
              <a:defRPr lang="nl-NL"/>
            </a:defPPr>
            <a:lvl1pPr marL="0" lvl="1" algn="l" defTabSz="914400" rtl="0" eaLnBrk="1" latinLnBrk="0" hangingPunct="1">
              <a:defRPr sz="1000" kern="1200">
                <a:solidFill>
                  <a:schemeClr val="bg2"/>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a:t>| </a:t>
            </a:r>
            <a:fld id="{5A73F218-DCB0-4894-9B51-05C25669D534}" type="slidenum">
              <a:rPr lang="nl-NL"/>
              <a:pPr/>
              <a:t>9</a:t>
            </a:fld>
            <a:endParaRPr lang="nl-NL" dirty="0"/>
          </a:p>
        </p:txBody>
      </p:sp>
      <p:sp>
        <p:nvSpPr>
          <p:cNvPr id="8" name="Titel 1"/>
          <p:cNvSpPr txBox="1">
            <a:spLocks noRot="1" noMove="1" noResize="1" noEditPoints="1" noChangeShapeType="1"/>
          </p:cNvSpPr>
          <p:nvPr/>
        </p:nvSpPr>
        <p:spPr bwMode="gray">
          <a:xfrm>
            <a:off x="2659064" y="1998663"/>
            <a:ext cx="8008937" cy="1143000"/>
          </a:xfrm>
          <a:prstGeom prst="rect">
            <a:avLst/>
          </a:prstGeom>
        </p:spPr>
        <p:txBody>
          <a:bodyPr vert="horz" lIns="0" tIns="0" rIns="0" bIns="0" rtlCol="0" anchor="t">
            <a:noAutofit/>
          </a:bodyPr>
          <a:lstStyle>
            <a:lvl1pPr algn="l" defTabSz="914400" rtl="0" eaLnBrk="1" latinLnBrk="0" hangingPunct="1">
              <a:spcBef>
                <a:spcPct val="0"/>
              </a:spcBef>
              <a:buNone/>
              <a:defRPr sz="3500" b="1" kern="1200">
                <a:solidFill>
                  <a:schemeClr val="accent1"/>
                </a:solidFill>
                <a:latin typeface="+mj-lt"/>
                <a:ea typeface="+mj-ea"/>
                <a:cs typeface="+mj-cs"/>
              </a:defRPr>
            </a:lvl1pPr>
          </a:lstStyle>
          <a:p>
            <a:pPr lvl="0"/>
            <a:r>
              <a:rPr lang="nl-NL" noProof="1">
                <a:solidFill>
                  <a:srgbClr val="FF0000"/>
                </a:solidFill>
              </a:rPr>
              <a:t>2 Program </a:t>
            </a:r>
            <a:r>
              <a:rPr lang="nl-NL" noProof="1" smtClean="0">
                <a:solidFill>
                  <a:srgbClr val="FF0000"/>
                </a:solidFill>
              </a:rPr>
              <a:t>information Sluisbuurt </a:t>
            </a:r>
            <a:r>
              <a:rPr lang="nl-NL" noProof="1">
                <a:solidFill>
                  <a:srgbClr val="FF0000"/>
                </a:solidFill>
              </a:rPr>
              <a:t>(1)</a:t>
            </a:r>
          </a:p>
        </p:txBody>
      </p:sp>
      <p:sp>
        <p:nvSpPr>
          <p:cNvPr id="9" name="Tijdelijke aanduiding voor inhoud 7"/>
          <p:cNvSpPr txBox="1">
            <a:spLocks/>
          </p:cNvSpPr>
          <p:nvPr/>
        </p:nvSpPr>
        <p:spPr bwMode="gray">
          <a:xfrm>
            <a:off x="2209802" y="3048001"/>
            <a:ext cx="8010000" cy="2787175"/>
          </a:xfrm>
          <a:prstGeom prst="rect">
            <a:avLst/>
          </a:prstGeom>
        </p:spPr>
        <p:txBody>
          <a:bodyPr vert="horz" lIns="0" tIns="0" rIns="0" bIns="0" rtlCol="0">
            <a:noAutofit/>
          </a:bodyPr>
          <a:lstStyle>
            <a:lvl1pPr marL="216000" indent="-216000" algn="l" defTabSz="914400" rtl="0" eaLnBrk="1" latinLnBrk="0" hangingPunct="1">
              <a:spcBef>
                <a:spcPts val="0"/>
              </a:spcBef>
              <a:buClr>
                <a:schemeClr val="accent1"/>
              </a:buClr>
              <a:buSzPct val="65000"/>
              <a:buFont typeface="Wingdings" pitchFamily="2" charset="2"/>
              <a:buChar char=""/>
              <a:defRPr sz="2200" b="0" kern="1200">
                <a:solidFill>
                  <a:schemeClr val="tx1"/>
                </a:solidFill>
                <a:latin typeface="+mn-lt"/>
                <a:ea typeface="+mn-ea"/>
                <a:cs typeface="+mn-cs"/>
              </a:defRPr>
            </a:lvl1pPr>
            <a:lvl2pPr marL="432000" indent="-216000" algn="l" defTabSz="914400" rtl="0" eaLnBrk="1" latinLnBrk="0" hangingPunct="1">
              <a:spcBef>
                <a:spcPts val="0"/>
              </a:spcBef>
              <a:buFont typeface="Corbel" pitchFamily="34" charset="0"/>
              <a:buChar char="–"/>
              <a:defRPr sz="2200" kern="1200">
                <a:solidFill>
                  <a:schemeClr val="tx1"/>
                </a:solidFill>
                <a:latin typeface="+mn-lt"/>
                <a:ea typeface="+mn-ea"/>
                <a:cs typeface="+mn-cs"/>
              </a:defRPr>
            </a:lvl2pPr>
            <a:lvl3pPr marL="648000" indent="-216000" algn="l" defTabSz="914400" rtl="0" eaLnBrk="1" latinLnBrk="0" hangingPunct="1">
              <a:spcBef>
                <a:spcPts val="0"/>
              </a:spcBef>
              <a:buClrTx/>
              <a:buSzPct val="100000"/>
              <a:buFont typeface="Corbel" pitchFamily="34" charset="0"/>
              <a:buChar char="-"/>
              <a:defRPr sz="1800" kern="1200">
                <a:solidFill>
                  <a:schemeClr val="tx1"/>
                </a:solidFill>
                <a:latin typeface="+mn-lt"/>
                <a:ea typeface="+mn-ea"/>
                <a:cs typeface="+mn-cs"/>
              </a:defRPr>
            </a:lvl3pPr>
            <a:lvl4pPr marL="0" indent="0" algn="l" defTabSz="914400" rtl="0" eaLnBrk="1" latinLnBrk="0" hangingPunct="1">
              <a:spcBef>
                <a:spcPts val="0"/>
              </a:spcBef>
              <a:buFont typeface="Corbel" pitchFamily="34" charset="0"/>
              <a:buNone/>
              <a:defRPr sz="2200" b="1" kern="1200">
                <a:solidFill>
                  <a:schemeClr val="tx1"/>
                </a:solidFill>
                <a:latin typeface="+mn-lt"/>
                <a:ea typeface="+mn-ea"/>
                <a:cs typeface="+mn-cs"/>
              </a:defRPr>
            </a:lvl4pPr>
            <a:lvl5pPr marL="0" indent="0" algn="l" defTabSz="914400" rtl="0" eaLnBrk="1" latinLnBrk="0" hangingPunct="1">
              <a:spcBef>
                <a:spcPts val="0"/>
              </a:spcBef>
              <a:buFont typeface="Corbel" pitchFamily="34" charset="0"/>
              <a:buNone/>
              <a:defRPr sz="2200" kern="1200">
                <a:solidFill>
                  <a:schemeClr val="tx1"/>
                </a:solidFill>
                <a:latin typeface="+mn-lt"/>
                <a:ea typeface="+mn-ea"/>
                <a:cs typeface="+mn-cs"/>
              </a:defRPr>
            </a:lvl5pPr>
            <a:lvl6pPr marL="216000" indent="0" algn="l" defTabSz="914400" rtl="0" eaLnBrk="1" latinLnBrk="0" hangingPunct="1">
              <a:spcBef>
                <a:spcPts val="0"/>
              </a:spcBef>
              <a:buFont typeface="Arial" pitchFamily="34" charset="0"/>
              <a:buNone/>
              <a:defRPr sz="2200" kern="1200">
                <a:solidFill>
                  <a:schemeClr val="tx1"/>
                </a:solidFill>
                <a:latin typeface="+mn-lt"/>
                <a:ea typeface="+mn-ea"/>
                <a:cs typeface="+mn-cs"/>
              </a:defRPr>
            </a:lvl6pPr>
            <a:lvl7pPr marL="432000" indent="0" algn="l" defTabSz="914400" rtl="0" eaLnBrk="1" latinLnBrk="0" hangingPunct="1">
              <a:spcBef>
                <a:spcPts val="0"/>
              </a:spcBef>
              <a:buFont typeface="Arial" pitchFamily="34" charset="0"/>
              <a:buNone/>
              <a:defRPr sz="2200" kern="1200">
                <a:solidFill>
                  <a:schemeClr val="tx1"/>
                </a:solidFill>
                <a:latin typeface="+mn-lt"/>
                <a:ea typeface="+mn-ea"/>
                <a:cs typeface="+mn-cs"/>
              </a:defRPr>
            </a:lvl7pPr>
            <a:lvl8pPr marL="648000" indent="0" algn="l" defTabSz="914400" rtl="0" eaLnBrk="1" latinLnBrk="0" hangingPunct="1">
              <a:spcBef>
                <a:spcPts val="0"/>
              </a:spcBef>
              <a:buFont typeface="Arial" pitchFamily="34" charset="0"/>
              <a:buNone/>
              <a:defRPr sz="1800" kern="1200">
                <a:solidFill>
                  <a:schemeClr val="tx1"/>
                </a:solidFill>
                <a:latin typeface="+mn-lt"/>
                <a:ea typeface="+mn-ea"/>
                <a:cs typeface="+mn-cs"/>
              </a:defRPr>
            </a:lvl8pPr>
            <a:lvl9pPr marL="0" indent="0" algn="l" defTabSz="914400" rtl="0" eaLnBrk="1" latinLnBrk="0" hangingPunct="1">
              <a:spcBef>
                <a:spcPts val="0"/>
              </a:spcBef>
              <a:buFont typeface="Arial" pitchFamily="34" charset="0"/>
              <a:buNone/>
              <a:defRPr sz="1400" kern="1200">
                <a:solidFill>
                  <a:schemeClr val="tx1"/>
                </a:solidFill>
                <a:latin typeface="+mn-lt"/>
                <a:ea typeface="+mn-ea"/>
                <a:cs typeface="+mn-cs"/>
              </a:defRPr>
            </a:lvl9pPr>
          </a:lstStyle>
          <a:p>
            <a:pPr lvl="1"/>
            <a:r>
              <a:rPr lang="nl-NL" dirty="0">
                <a:solidFill>
                  <a:srgbClr val="FF0000"/>
                </a:solidFill>
              </a:rPr>
              <a:t>Building </a:t>
            </a:r>
            <a:r>
              <a:rPr lang="nl-NL" dirty="0" err="1">
                <a:solidFill>
                  <a:srgbClr val="FF0000"/>
                </a:solidFill>
              </a:rPr>
              <a:t>surface</a:t>
            </a:r>
            <a:r>
              <a:rPr lang="nl-NL" dirty="0">
                <a:solidFill>
                  <a:srgbClr val="FF0000"/>
                </a:solidFill>
              </a:rPr>
              <a:t>: 28,3 </a:t>
            </a:r>
            <a:r>
              <a:rPr lang="nl-NL" dirty="0" smtClean="0">
                <a:solidFill>
                  <a:srgbClr val="FF0000"/>
                </a:solidFill>
              </a:rPr>
              <a:t>ha;</a:t>
            </a:r>
            <a:endParaRPr lang="nl-NL" dirty="0">
              <a:solidFill>
                <a:srgbClr val="FF0000"/>
              </a:solidFill>
            </a:endParaRPr>
          </a:p>
          <a:p>
            <a:pPr lvl="1"/>
            <a:r>
              <a:rPr lang="nl-NL" dirty="0">
                <a:solidFill>
                  <a:srgbClr val="FF0000"/>
                </a:solidFill>
              </a:rPr>
              <a:t>5,500 new homes, </a:t>
            </a:r>
            <a:r>
              <a:rPr lang="nl-NL" dirty="0" err="1">
                <a:solidFill>
                  <a:srgbClr val="FF0000"/>
                </a:solidFill>
              </a:rPr>
              <a:t>approx</a:t>
            </a:r>
            <a:r>
              <a:rPr lang="nl-NL" dirty="0">
                <a:solidFill>
                  <a:srgbClr val="FF0000"/>
                </a:solidFill>
              </a:rPr>
              <a:t>. 10.000 </a:t>
            </a:r>
            <a:r>
              <a:rPr lang="nl-NL" dirty="0" err="1" smtClean="0">
                <a:solidFill>
                  <a:srgbClr val="FF0000"/>
                </a:solidFill>
              </a:rPr>
              <a:t>inhabitants</a:t>
            </a:r>
            <a:r>
              <a:rPr lang="nl-NL" dirty="0" smtClean="0">
                <a:solidFill>
                  <a:srgbClr val="FF0000"/>
                </a:solidFill>
              </a:rPr>
              <a:t>;</a:t>
            </a:r>
            <a:endParaRPr lang="nl-NL" dirty="0">
              <a:solidFill>
                <a:srgbClr val="FF0000"/>
              </a:solidFill>
            </a:endParaRPr>
          </a:p>
          <a:p>
            <a:pPr lvl="1"/>
            <a:r>
              <a:rPr lang="nl-NL" dirty="0">
                <a:solidFill>
                  <a:srgbClr val="FF0000"/>
                </a:solidFill>
              </a:rPr>
              <a:t>100.000m</a:t>
            </a:r>
            <a:r>
              <a:rPr lang="nl-NL" baseline="30000" dirty="0">
                <a:solidFill>
                  <a:srgbClr val="FF0000"/>
                </a:solidFill>
              </a:rPr>
              <a:t>2</a:t>
            </a:r>
            <a:r>
              <a:rPr lang="nl-NL" dirty="0">
                <a:solidFill>
                  <a:srgbClr val="FF0000"/>
                </a:solidFill>
              </a:rPr>
              <a:t> </a:t>
            </a:r>
            <a:r>
              <a:rPr lang="en-US" dirty="0">
                <a:solidFill>
                  <a:srgbClr val="FF0000"/>
                </a:solidFill>
              </a:rPr>
              <a:t>space for schools, offices and </a:t>
            </a:r>
            <a:r>
              <a:rPr lang="en-US" dirty="0" smtClean="0">
                <a:solidFill>
                  <a:srgbClr val="FF0000"/>
                </a:solidFill>
              </a:rPr>
              <a:t>shops;</a:t>
            </a:r>
            <a:endParaRPr lang="en-US" dirty="0">
              <a:solidFill>
                <a:srgbClr val="FF0000"/>
              </a:solidFill>
            </a:endParaRPr>
          </a:p>
          <a:p>
            <a:pPr lvl="1"/>
            <a:r>
              <a:rPr lang="nl-NL" dirty="0">
                <a:solidFill>
                  <a:srgbClr val="FF0000"/>
                </a:solidFill>
              </a:rPr>
              <a:t>High living </a:t>
            </a:r>
            <a:r>
              <a:rPr lang="nl-NL" dirty="0" err="1">
                <a:solidFill>
                  <a:srgbClr val="FF0000"/>
                </a:solidFill>
              </a:rPr>
              <a:t>density</a:t>
            </a:r>
            <a:r>
              <a:rPr lang="nl-NL" dirty="0">
                <a:solidFill>
                  <a:srgbClr val="FF0000"/>
                </a:solidFill>
              </a:rPr>
              <a:t>: </a:t>
            </a:r>
            <a:r>
              <a:rPr lang="nl-NL" dirty="0" err="1">
                <a:solidFill>
                  <a:srgbClr val="FF0000"/>
                </a:solidFill>
              </a:rPr>
              <a:t>residential</a:t>
            </a:r>
            <a:r>
              <a:rPr lang="nl-NL" dirty="0">
                <a:solidFill>
                  <a:srgbClr val="FF0000"/>
                </a:solidFill>
              </a:rPr>
              <a:t> </a:t>
            </a:r>
            <a:r>
              <a:rPr lang="nl-NL" dirty="0" err="1">
                <a:solidFill>
                  <a:srgbClr val="FF0000"/>
                </a:solidFill>
              </a:rPr>
              <a:t>towers</a:t>
            </a:r>
            <a:r>
              <a:rPr lang="nl-NL" dirty="0">
                <a:solidFill>
                  <a:srgbClr val="FF0000"/>
                </a:solidFill>
              </a:rPr>
              <a:t> up </a:t>
            </a:r>
            <a:r>
              <a:rPr lang="nl-NL" dirty="0" err="1">
                <a:solidFill>
                  <a:srgbClr val="FF0000"/>
                </a:solidFill>
              </a:rPr>
              <a:t>to</a:t>
            </a:r>
            <a:r>
              <a:rPr lang="nl-NL" dirty="0">
                <a:solidFill>
                  <a:srgbClr val="FF0000"/>
                </a:solidFill>
              </a:rPr>
              <a:t> </a:t>
            </a:r>
            <a:r>
              <a:rPr lang="nl-NL" dirty="0" smtClean="0">
                <a:solidFill>
                  <a:srgbClr val="FF0000"/>
                </a:solidFill>
              </a:rPr>
              <a:t>140m;</a:t>
            </a:r>
            <a:endParaRPr lang="nl-NL" dirty="0">
              <a:solidFill>
                <a:srgbClr val="FF0000"/>
              </a:solidFill>
            </a:endParaRPr>
          </a:p>
          <a:p>
            <a:pPr lvl="1"/>
            <a:endParaRPr lang="nl-NL" dirty="0">
              <a:solidFill>
                <a:srgbClr val="FF0000"/>
              </a:solidFill>
            </a:endParaRPr>
          </a:p>
          <a:p>
            <a:pPr lvl="1"/>
            <a:r>
              <a:rPr lang="nl-NL" dirty="0">
                <a:solidFill>
                  <a:srgbClr val="FF0000"/>
                </a:solidFill>
              </a:rPr>
              <a:t>Homes/ha: </a:t>
            </a:r>
            <a:r>
              <a:rPr lang="nl-NL" dirty="0" smtClean="0">
                <a:solidFill>
                  <a:srgbClr val="FF0000"/>
                </a:solidFill>
              </a:rPr>
              <a:t>200;</a:t>
            </a:r>
            <a:endParaRPr lang="nl-NL" dirty="0">
              <a:solidFill>
                <a:srgbClr val="FF0000"/>
              </a:solidFill>
            </a:endParaRPr>
          </a:p>
          <a:p>
            <a:pPr lvl="1"/>
            <a:r>
              <a:rPr lang="nl-NL" dirty="0" err="1">
                <a:solidFill>
                  <a:srgbClr val="FF0000"/>
                </a:solidFill>
              </a:rPr>
              <a:t>Floorspaceindex</a:t>
            </a:r>
            <a:r>
              <a:rPr lang="nl-NL" dirty="0">
                <a:solidFill>
                  <a:srgbClr val="FF0000"/>
                </a:solidFill>
              </a:rPr>
              <a:t>: </a:t>
            </a:r>
            <a:r>
              <a:rPr lang="nl-NL" dirty="0" smtClean="0">
                <a:solidFill>
                  <a:srgbClr val="FF0000"/>
                </a:solidFill>
              </a:rPr>
              <a:t>2.2;</a:t>
            </a:r>
            <a:endParaRPr lang="nl-NL" dirty="0">
              <a:solidFill>
                <a:srgbClr val="FF0000"/>
              </a:solidFill>
            </a:endParaRPr>
          </a:p>
          <a:p>
            <a:pPr lvl="1"/>
            <a:r>
              <a:rPr lang="nl-NL" dirty="0" err="1">
                <a:solidFill>
                  <a:srgbClr val="FF0000"/>
                </a:solidFill>
              </a:rPr>
              <a:t>Floorspacindex</a:t>
            </a:r>
            <a:r>
              <a:rPr lang="nl-NL" dirty="0">
                <a:solidFill>
                  <a:srgbClr val="FF0000"/>
                </a:solidFill>
              </a:rPr>
              <a:t> per lot: </a:t>
            </a:r>
            <a:r>
              <a:rPr lang="nl-NL" dirty="0" smtClean="0">
                <a:solidFill>
                  <a:srgbClr val="FF0000"/>
                </a:solidFill>
              </a:rPr>
              <a:t>4.3;</a:t>
            </a:r>
            <a:endParaRPr lang="nl-NL" dirty="0">
              <a:solidFill>
                <a:srgbClr val="FF0000"/>
              </a:solidFill>
            </a:endParaRPr>
          </a:p>
        </p:txBody>
      </p:sp>
    </p:spTree>
    <p:extLst>
      <p:ext uri="{BB962C8B-B14F-4D97-AF65-F5344CB8AC3E}">
        <p14:creationId xmlns:p14="http://schemas.microsoft.com/office/powerpoint/2010/main" val="1214912209"/>
      </p:ext>
    </p:extLst>
  </p:cSld>
  <p:clrMapOvr>
    <a:masterClrMapping/>
  </p:clrMapOvr>
</p:sld>
</file>

<file path=ppt/theme/theme1.xml><?xml version="1.0" encoding="utf-8"?>
<a:theme xmlns:a="http://schemas.openxmlformats.org/drawingml/2006/main" name="blank">
  <a:themeElements>
    <a:clrScheme name="Kleurenschema Gemeente Amsterdam">
      <a:dk1>
        <a:srgbClr val="000000"/>
      </a:dk1>
      <a:lt1>
        <a:srgbClr val="FFFFFF"/>
      </a:lt1>
      <a:dk2>
        <a:srgbClr val="000000"/>
      </a:dk2>
      <a:lt2>
        <a:srgbClr val="BEBEBE"/>
      </a:lt2>
      <a:accent1>
        <a:srgbClr val="FF0000"/>
      </a:accent1>
      <a:accent2>
        <a:srgbClr val="FF9100"/>
      </a:accent2>
      <a:accent3>
        <a:srgbClr val="FFE600"/>
      </a:accent3>
      <a:accent4>
        <a:srgbClr val="00A0E6"/>
      </a:accent4>
      <a:accent5>
        <a:srgbClr val="00A03C"/>
      </a:accent5>
      <a:accent6>
        <a:srgbClr val="E60082"/>
      </a:accent6>
      <a:hlink>
        <a:srgbClr val="000000"/>
      </a:hlink>
      <a:folHlink>
        <a:srgbClr val="000000"/>
      </a:folHlink>
    </a:clrScheme>
    <a:fontScheme name="Lettertype Gemeente Amsterdam">
      <a:majorFont>
        <a:latin typeface="Corbel"/>
        <a:ea typeface=""/>
        <a:cs typeface=""/>
      </a:majorFont>
      <a:minorFont>
        <a:latin typeface="Corbe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lIns="0" tIns="0" rIns="0" bIns="0" rtlCol="0">
        <a:spAutoFit/>
      </a:bodyPr>
      <a:lstStyle>
        <a:defPPr>
          <a:defRPr/>
        </a:defPPr>
      </a:lstStyle>
    </a:txDef>
  </a:objectDefaults>
  <a:extraClrSchemeLst/>
  <a:extLst>
    <a:ext uri="{05A4C25C-085E-4340-85A3-A5531E510DB2}">
      <thm15:themeFamily xmlns:thm15="http://schemas.microsoft.com/office/thememl/2012/main" name="Presentatie Gemeente Amsterdam.potx" id="{C7836E94-AE2C-4432-B7F6-8F24116E5142}" vid="{30D10CD8-47BF-4285-920D-749C150B9B8D}"/>
    </a:ext>
  </a:extLst>
</a:theme>
</file>

<file path=ppt/theme/theme2.xml><?xml version="1.0" encoding="utf-8"?>
<a:theme xmlns:a="http://schemas.openxmlformats.org/drawingml/2006/main" name="Office-thema">
  <a:themeElements>
    <a:clrScheme name="Kleurenschema Gemeente Amsterdam">
      <a:dk1>
        <a:srgbClr val="000000"/>
      </a:dk1>
      <a:lt1>
        <a:srgbClr val="FFFFFF"/>
      </a:lt1>
      <a:dk2>
        <a:srgbClr val="000000"/>
      </a:dk2>
      <a:lt2>
        <a:srgbClr val="BEBEBE"/>
      </a:lt2>
      <a:accent1>
        <a:srgbClr val="FF0000"/>
      </a:accent1>
      <a:accent2>
        <a:srgbClr val="FF9100"/>
      </a:accent2>
      <a:accent3>
        <a:srgbClr val="FFE600"/>
      </a:accent3>
      <a:accent4>
        <a:srgbClr val="00A0E6"/>
      </a:accent4>
      <a:accent5>
        <a:srgbClr val="00A03C"/>
      </a:accent5>
      <a:accent6>
        <a:srgbClr val="E60082"/>
      </a:accent6>
      <a:hlink>
        <a:srgbClr val="000000"/>
      </a:hlink>
      <a:folHlink>
        <a:srgbClr val="000000"/>
      </a:folHlink>
    </a:clrScheme>
    <a:fontScheme name="Lettertype Gemeente Amsterdam">
      <a:majorFont>
        <a:latin typeface="Corbel"/>
        <a:ea typeface=""/>
        <a:cs typeface=""/>
      </a:majorFont>
      <a:minorFont>
        <a:latin typeface="Corbe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hema">
  <a:themeElements>
    <a:clrScheme name="Kleurenschema Gemeente Amsterdam">
      <a:dk1>
        <a:srgbClr val="000000"/>
      </a:dk1>
      <a:lt1>
        <a:srgbClr val="FFFFFF"/>
      </a:lt1>
      <a:dk2>
        <a:srgbClr val="000000"/>
      </a:dk2>
      <a:lt2>
        <a:srgbClr val="BEBEBE"/>
      </a:lt2>
      <a:accent1>
        <a:srgbClr val="FF0000"/>
      </a:accent1>
      <a:accent2>
        <a:srgbClr val="FF9100"/>
      </a:accent2>
      <a:accent3>
        <a:srgbClr val="FFE600"/>
      </a:accent3>
      <a:accent4>
        <a:srgbClr val="00A0E6"/>
      </a:accent4>
      <a:accent5>
        <a:srgbClr val="00A03C"/>
      </a:accent5>
      <a:accent6>
        <a:srgbClr val="E60082"/>
      </a:accent6>
      <a:hlink>
        <a:srgbClr val="000000"/>
      </a:hlink>
      <a:folHlink>
        <a:srgbClr val="000000"/>
      </a:folHlink>
    </a:clrScheme>
    <a:fontScheme name="Lettertype Gemeente Amsterdam">
      <a:majorFont>
        <a:latin typeface="Corbel"/>
        <a:ea typeface=""/>
        <a:cs typeface=""/>
      </a:majorFont>
      <a:minorFont>
        <a:latin typeface="Corbe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213</TotalTime>
  <Words>1163</Words>
  <Application>Microsoft Office PowerPoint</Application>
  <PresentationFormat>Breedbeeld</PresentationFormat>
  <Paragraphs>231</Paragraphs>
  <Slides>28</Slides>
  <Notes>11</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28</vt:i4>
      </vt:variant>
    </vt:vector>
  </HeadingPairs>
  <TitlesOfParts>
    <vt:vector size="33" baseType="lpstr">
      <vt:lpstr>Arial</vt:lpstr>
      <vt:lpstr>Corbel</vt:lpstr>
      <vt:lpstr>Times New Roman</vt:lpstr>
      <vt:lpstr>Wingdings</vt:lpstr>
      <vt:lpstr>blank</vt:lpstr>
      <vt:lpstr>Automated Waste Collection System (AWCS) Amsterdam Sluisbuurt</vt:lpstr>
      <vt:lpstr>PowerPoint-presentatie</vt:lpstr>
      <vt:lpstr>1. Location – Amsterdam   </vt:lpstr>
      <vt:lpstr>1. Location – East side of Amsterdam </vt:lpstr>
      <vt:lpstr>1. Location Zeeburgereiland and Sluisbuurt (1) </vt:lpstr>
      <vt:lpstr>1. Location Zeeburgereiland and Sluisbuurt (2)</vt:lpstr>
      <vt:lpstr>PowerPoint-presentatie</vt:lpstr>
      <vt:lpstr>PowerPoint-presentatie</vt:lpstr>
      <vt:lpstr>PowerPoint-presentatie</vt:lpstr>
      <vt:lpstr>2 Program information Sluisbuurt (2)</vt:lpstr>
      <vt:lpstr>PowerPoint-presentatie</vt:lpstr>
      <vt:lpstr>PowerPoint-presentatie</vt:lpstr>
      <vt:lpstr>PowerPoint-presentatie</vt:lpstr>
      <vt:lpstr>4 Planning (2)</vt:lpstr>
      <vt:lpstr>5 Starting point: procurement (1)</vt:lpstr>
      <vt:lpstr>5 Starting point: procurement (2)</vt:lpstr>
      <vt:lpstr>PowerPoint-presentatie</vt:lpstr>
      <vt:lpstr>PowerPoint-presentatie</vt:lpstr>
      <vt:lpstr>PowerPoint-presentatie</vt:lpstr>
      <vt:lpstr>7 Risk assessment and control (1)</vt:lpstr>
      <vt:lpstr>7.1 Preparation phase </vt:lpstr>
      <vt:lpstr>PowerPoint-presentatie</vt:lpstr>
      <vt:lpstr>PowerPoint-presentatie</vt:lpstr>
      <vt:lpstr>8 Disclaimer</vt:lpstr>
      <vt:lpstr>9 Involved parties</vt:lpstr>
      <vt:lpstr>Appendix Competitive procedure with negotiation  (mededingsprocedure met onderhandelingen )  </vt:lpstr>
      <vt:lpstr>PowerPoint-presentatie</vt:lpstr>
      <vt:lpstr>planning</vt:lpstr>
    </vt:vector>
  </TitlesOfParts>
  <Company>Gemeente Amsterdam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Automated Waste Collection System (AWCS) Amsterdam Sluisbuurt</dc:title>
  <dc:creator>Lammers, Harm Jan</dc:creator>
  <dc:description>Versie 1.3 - 1 juli 2015_x000d_
Ontwikkeling sjabloon en macro's:_x000d_
www.JoulesUnlimited.nl</dc:description>
  <cp:lastModifiedBy>Harm Jan Lammers</cp:lastModifiedBy>
  <cp:revision>16</cp:revision>
  <dcterms:created xsi:type="dcterms:W3CDTF">2017-08-09T10:18:48Z</dcterms:created>
  <dcterms:modified xsi:type="dcterms:W3CDTF">2017-08-10T11:56:25Z</dcterms:modified>
</cp:coreProperties>
</file>