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64" r:id="rId6"/>
    <p:sldId id="265" r:id="rId7"/>
    <p:sldId id="266" r:id="rId8"/>
    <p:sldId id="261" r:id="rId9"/>
    <p:sldId id="260" r:id="rId10"/>
    <p:sldId id="262" r:id="rId11"/>
  </p:sldIdLst>
  <p:sldSz cx="9144000" cy="5143500" type="screen16x9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8" d="100"/>
          <a:sy n="108" d="100"/>
        </p:scale>
        <p:origin x="-7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153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32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2699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719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27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86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8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420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50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187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94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359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93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564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013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637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69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7507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3166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8592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339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95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336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057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91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0819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4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533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188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46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53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782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943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103C6-3C6A-4F48-9FE3-FD669E485250}" type="datetimeFigureOut">
              <a:rPr lang="nl-NL" smtClean="0"/>
              <a:t>19-5-2017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DD121-AB32-4946-8587-2B4BF351C73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878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97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103C6-3C6A-4F48-9FE3-FD669E48525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19-5-2017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DD121-AB32-4946-8587-2B4BF351C73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9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.schouwstra@provinciegroningen.n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Small Business </a:t>
            </a:r>
            <a:r>
              <a:rPr lang="nl-NL" dirty="0" err="1" smtClean="0"/>
              <a:t>Innovation</a:t>
            </a:r>
            <a:r>
              <a:rPr lang="nl-NL" dirty="0" smtClean="0"/>
              <a:t> Research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Blockchaintoepassingen met een publiekbelang in Groningen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587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/>
              <a:t>SBIR oproep </a:t>
            </a:r>
            <a:br>
              <a:rPr lang="nl-NL" sz="3200" b="1" dirty="0" smtClean="0"/>
            </a:br>
            <a:r>
              <a:rPr lang="nl-NL" sz="3200" b="1" dirty="0" smtClean="0"/>
              <a:t>- </a:t>
            </a:r>
            <a:r>
              <a:rPr lang="nl-NL" sz="3200" dirty="0" smtClean="0"/>
              <a:t>economische structuurversterking, het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innovatief vermogen en maatschappelijke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uitdagingen van de provincie;</a:t>
            </a:r>
            <a:br>
              <a:rPr lang="nl-NL" sz="3200" dirty="0" smtClean="0"/>
            </a:br>
            <a:r>
              <a:rPr lang="nl-NL" sz="3200" dirty="0" smtClean="0"/>
              <a:t>- bedrijven die bijdragen of onderdeel zijn van de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economische structuur krijgen de mogelijkheid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bijdrage te leveren maatschappelijke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vraagstukken en uitvoeren taken. </a:t>
            </a:r>
            <a:br>
              <a:rPr lang="nl-NL" sz="3200" dirty="0" smtClean="0"/>
            </a:b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17792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b="1" dirty="0" smtClean="0"/>
              <a:t>SBIR oproep maatschappelijke uitdagingen </a:t>
            </a:r>
            <a:br>
              <a:rPr lang="nl-NL" sz="3200" b="1" dirty="0" smtClean="0"/>
            </a:br>
            <a:r>
              <a:rPr lang="nl-NL" sz="3200" b="1" dirty="0" smtClean="0"/>
              <a:t>- </a:t>
            </a:r>
            <a:r>
              <a:rPr lang="nl-NL" sz="3200" dirty="0" smtClean="0"/>
              <a:t>Gezondheid </a:t>
            </a:r>
            <a:br>
              <a:rPr lang="nl-NL" sz="3200" dirty="0" smtClean="0"/>
            </a:br>
            <a:r>
              <a:rPr lang="nl-NL" sz="3200" dirty="0" smtClean="0"/>
              <a:t>   - preventie, zelfmanagement, regie bij burger en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  gepersonaliseerde behandeling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- belangrijke rol gegevens (combinatie big data 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 en individuele gegevens)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- privacy </a:t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 </a:t>
            </a:r>
            <a:br>
              <a:rPr lang="nl-NL" sz="3200" dirty="0" smtClean="0"/>
            </a:b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3946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/>
              <a:t>SBIR oproep maatschappelijke uitdagingen </a:t>
            </a:r>
            <a:br>
              <a:rPr lang="nl-NL" sz="3200" b="1" dirty="0" smtClean="0"/>
            </a:br>
            <a:r>
              <a:rPr lang="nl-NL" sz="3200" b="1" dirty="0" smtClean="0"/>
              <a:t>- </a:t>
            </a:r>
            <a:r>
              <a:rPr lang="nl-NL" sz="3200" dirty="0" smtClean="0"/>
              <a:t>Zekere, schone efficiënte energie</a:t>
            </a:r>
            <a:br>
              <a:rPr lang="nl-NL" sz="3200" dirty="0" smtClean="0"/>
            </a:br>
            <a:r>
              <a:rPr lang="nl-NL" sz="3200" dirty="0" smtClean="0"/>
              <a:t>   - handelsplatform voor elektrische energie</a:t>
            </a:r>
            <a:br>
              <a:rPr lang="nl-NL" sz="3200" dirty="0" smtClean="0"/>
            </a:br>
            <a:r>
              <a:rPr lang="nl-NL" sz="3200" dirty="0" smtClean="0"/>
              <a:t>   - decentrale energie opwekking (data explosie) </a:t>
            </a:r>
            <a:br>
              <a:rPr lang="nl-NL" sz="3200" dirty="0" smtClean="0"/>
            </a:br>
            <a:r>
              <a:rPr lang="nl-NL" sz="3200" dirty="0" smtClean="0"/>
              <a:t>   - administratief werkzaamheden </a:t>
            </a:r>
            <a:br>
              <a:rPr lang="nl-NL" sz="3200" dirty="0" smtClean="0"/>
            </a:b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31163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/>
              <a:t>SBIR oproep taken publieke en semipublieke taken </a:t>
            </a:r>
            <a:br>
              <a:rPr lang="nl-NL" sz="3200" b="1" dirty="0" smtClean="0"/>
            </a:br>
            <a:r>
              <a:rPr lang="nl-NL" sz="3200" b="1" dirty="0" smtClean="0"/>
              <a:t>   </a:t>
            </a:r>
            <a:r>
              <a:rPr lang="nl-NL" sz="3200" dirty="0" smtClean="0"/>
              <a:t>- inzicht  in haar diensten en producten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- privacy</a:t>
            </a:r>
            <a:br>
              <a:rPr lang="nl-NL" sz="3200" dirty="0" smtClean="0"/>
            </a:br>
            <a:r>
              <a:rPr lang="nl-NL" sz="3200" dirty="0"/>
              <a:t> </a:t>
            </a:r>
            <a:r>
              <a:rPr lang="nl-NL" sz="3200" dirty="0" smtClean="0"/>
              <a:t>  - financiële transacties</a:t>
            </a:r>
            <a:br>
              <a:rPr lang="nl-NL" sz="3200" dirty="0" smtClean="0"/>
            </a:br>
            <a:r>
              <a:rPr lang="nl-NL" sz="3200" dirty="0" smtClean="0"/>
              <a:t>   - administratief werkzaamheden </a:t>
            </a:r>
            <a:br>
              <a:rPr lang="nl-NL" sz="3200" dirty="0" smtClean="0"/>
            </a:b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8922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b="1" dirty="0" smtClean="0"/>
              <a:t>SBIR beoordeling </a:t>
            </a:r>
            <a:br>
              <a:rPr lang="nl-NL" sz="3200" b="1" dirty="0" smtClean="0"/>
            </a:br>
            <a:r>
              <a:rPr lang="nl-NL" sz="3200" dirty="0" smtClean="0"/>
              <a:t>impact 				40 punten </a:t>
            </a:r>
            <a:br>
              <a:rPr lang="nl-NL" sz="3200" dirty="0" smtClean="0"/>
            </a:br>
            <a:r>
              <a:rPr lang="nl-NL" sz="3200" dirty="0" smtClean="0"/>
              <a:t>technische haalbaarheid 	20 punten </a:t>
            </a:r>
            <a:br>
              <a:rPr lang="nl-NL" sz="3200" dirty="0" smtClean="0"/>
            </a:br>
            <a:r>
              <a:rPr lang="nl-NL" sz="3200" dirty="0" smtClean="0"/>
              <a:t>economisch perspectief		40 punten 	</a:t>
            </a: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Onafhankelijks commissie zal EZ/RVO  en partners adviseren  </a:t>
            </a:r>
            <a:endParaRPr lang="nl-NL" sz="3100" dirty="0"/>
          </a:p>
        </p:txBody>
      </p:sp>
    </p:spTree>
    <p:extLst>
      <p:ext uri="{BB962C8B-B14F-4D97-AF65-F5344CB8AC3E}">
        <p14:creationId xmlns:p14="http://schemas.microsoft.com/office/powerpoint/2010/main" val="425287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/>
              <a:t>Gezondheid </a:t>
            </a:r>
            <a:br>
              <a:rPr lang="nl-NL" sz="3200" b="1" dirty="0" smtClean="0"/>
            </a:br>
            <a:r>
              <a:rPr lang="nl-NL" sz="3200" dirty="0" smtClean="0"/>
              <a:t>Fase 1: haalbaarheidsonderzoek</a:t>
            </a:r>
            <a:br>
              <a:rPr lang="nl-NL" sz="3200" dirty="0" smtClean="0"/>
            </a:br>
            <a:r>
              <a:rPr lang="nl-NL" sz="3200" dirty="0" smtClean="0"/>
              <a:t>Fase 2: prototype ontwikkeling</a:t>
            </a:r>
            <a:br>
              <a:rPr lang="nl-NL" sz="3200" dirty="0" smtClean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/>
              <a:t>Budget</a:t>
            </a:r>
            <a:r>
              <a:rPr lang="nl-NL" sz="3200" dirty="0" smtClean="0"/>
              <a:t> </a:t>
            </a: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>Fase 1 € 250.000 max €   50.000 per project </a:t>
            </a:r>
            <a:br>
              <a:rPr lang="nl-NL" sz="3200" dirty="0" smtClean="0"/>
            </a:br>
            <a:r>
              <a:rPr lang="nl-NL" sz="3200" dirty="0" smtClean="0"/>
              <a:t>Fase 2 € 250.000 max € 125.000 per project  </a:t>
            </a: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100" dirty="0" smtClean="0"/>
              <a:t>precieze aantal projecten hangt af van prijs offertes </a:t>
            </a:r>
            <a:endParaRPr lang="nl-NL" sz="3100" dirty="0"/>
          </a:p>
        </p:txBody>
      </p:sp>
    </p:spTree>
    <p:extLst>
      <p:ext uri="{BB962C8B-B14F-4D97-AF65-F5344CB8AC3E}">
        <p14:creationId xmlns:p14="http://schemas.microsoft.com/office/powerpoint/2010/main" val="376971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02624" cy="1496741"/>
          </a:xfrm>
        </p:spPr>
        <p:txBody>
          <a:bodyPr>
            <a:normAutofit fontScale="90000"/>
          </a:bodyPr>
          <a:lstStyle/>
          <a:p>
            <a:pPr algn="l"/>
            <a:r>
              <a:rPr lang="nl-NL" sz="3200" b="1" dirty="0" smtClean="0"/>
              <a:t/>
            </a:r>
            <a:br>
              <a:rPr lang="nl-NL" sz="3200" b="1" dirty="0" smtClean="0"/>
            </a:br>
            <a:r>
              <a:rPr lang="nl-NL" sz="3200" b="1" dirty="0"/>
              <a:t/>
            </a:r>
            <a:br>
              <a:rPr lang="nl-NL" sz="3200" b="1" dirty="0"/>
            </a:br>
            <a:r>
              <a:rPr lang="nl-NL" sz="3200" b="1" dirty="0" smtClean="0"/>
              <a:t>SBIR informatie  </a:t>
            </a:r>
            <a:br>
              <a:rPr lang="nl-NL" sz="3200" b="1" dirty="0" smtClean="0"/>
            </a:br>
            <a:r>
              <a:rPr lang="nl-NL" sz="3200" b="1" dirty="0" smtClean="0"/>
              <a:t/>
            </a:r>
            <a:br>
              <a:rPr lang="nl-NL" sz="3200" b="1" dirty="0" smtClean="0"/>
            </a:br>
            <a:r>
              <a:rPr lang="nl-NL" sz="3200" b="1" dirty="0" smtClean="0"/>
              <a:t>15 mei  14:00 – 17:00 uur provinciehuis</a:t>
            </a:r>
            <a:br>
              <a:rPr lang="nl-NL" sz="3200" b="1" dirty="0" smtClean="0"/>
            </a:br>
            <a:r>
              <a:rPr lang="nl-NL" sz="3200" b="1" dirty="0" smtClean="0"/>
              <a:t/>
            </a:r>
            <a:br>
              <a:rPr lang="nl-NL" sz="3200" b="1" dirty="0" smtClean="0"/>
            </a:br>
            <a:r>
              <a:rPr lang="nl-NL" sz="3200" b="1" dirty="0" smtClean="0"/>
              <a:t>aanmelden: </a:t>
            </a:r>
            <a:r>
              <a:rPr lang="nl-NL" sz="3200" b="1" dirty="0" smtClean="0">
                <a:hlinkClick r:id="rId3"/>
              </a:rPr>
              <a:t>p.schouwstra@provinciegroningen.nl</a:t>
            </a:r>
            <a:r>
              <a:rPr lang="nl-NL" sz="3200" b="1" dirty="0" smtClean="0"/>
              <a:t> </a:t>
            </a:r>
            <a:r>
              <a:rPr lang="nl-NL" sz="3200" b="1" dirty="0"/>
              <a:t/>
            </a:r>
            <a:br>
              <a:rPr lang="nl-NL" sz="3200" b="1" dirty="0"/>
            </a:br>
            <a:endParaRPr lang="nl-NL" sz="3100" dirty="0"/>
          </a:p>
        </p:txBody>
      </p:sp>
    </p:spTree>
    <p:extLst>
      <p:ext uri="{BB962C8B-B14F-4D97-AF65-F5344CB8AC3E}">
        <p14:creationId xmlns:p14="http://schemas.microsoft.com/office/powerpoint/2010/main" val="11445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 wit met leeuw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sentatie wit met leeuw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sentatie wit met leeuw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wit met leeuw</Template>
  <TotalTime>466</TotalTime>
  <Words>10</Words>
  <Application>Microsoft Office PowerPoint</Application>
  <PresentationFormat>Diavoorstelling (16:9)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Presentatie wit met leeuw</vt:lpstr>
      <vt:lpstr>1_Presentatie wit met leeuw</vt:lpstr>
      <vt:lpstr>2_Presentatie wit met leeuw</vt:lpstr>
      <vt:lpstr>Small Business Innovation Research </vt:lpstr>
      <vt:lpstr>      SBIR oproep  - economische structuurversterking, het    innovatief vermogen en maatschappelijke    uitdagingen van de provincie; - bedrijven die bijdragen of onderdeel zijn van de    economische structuur krijgen de mogelijkheid     bijdrage te leveren maatschappelijke     vraagstukken en uitvoeren taken.  </vt:lpstr>
      <vt:lpstr>      SBIR oproep maatschappelijke uitdagingen  - Gezondheid     - preventie, zelfmanagement, regie bij burger en       gepersonaliseerde behandeling     - belangrijke rol gegevens (combinatie big data      en individuele gegevens)    - privacy     </vt:lpstr>
      <vt:lpstr>    SBIR oproep maatschappelijke uitdagingen  - Zekere, schone efficiënte energie    - handelsplatform voor elektrische energie    - decentrale energie opwekking (data explosie)     - administratief werkzaamheden  </vt:lpstr>
      <vt:lpstr>    SBIR oproep taken publieke en semipublieke taken     - inzicht  in haar diensten en producten    - privacy    - financiële transacties    - administratief werkzaamheden  </vt:lpstr>
      <vt:lpstr>    SBIR beoordeling  impact     40 punten  technische haalbaarheid  20 punten  economisch perspectief  40 punten    Onafhankelijks commissie zal EZ/RVO  en partners adviseren  </vt:lpstr>
      <vt:lpstr>     Gezondheid  Fase 1: haalbaarheidsonderzoek Fase 2: prototype ontwikkeling  Budget  Fase 1 € 250.000 max €   50.000 per project  Fase 2 € 250.000 max € 125.000 per project    precieze aantal projecten hangt af van prijs offertes </vt:lpstr>
      <vt:lpstr>  SBIR informatie    15 mei  14:00 – 17:00 uur provinciehuis  aanmelden: p.schouwstra@provinciegroningen.nl  </vt:lpstr>
    </vt:vector>
  </TitlesOfParts>
  <Company>Provincie Groningen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Business Innovation Research</dc:title>
  <dc:creator>ezx901</dc:creator>
  <cp:lastModifiedBy>ezx901</cp:lastModifiedBy>
  <cp:revision>12</cp:revision>
  <dcterms:created xsi:type="dcterms:W3CDTF">2017-05-02T07:59:33Z</dcterms:created>
  <dcterms:modified xsi:type="dcterms:W3CDTF">2017-05-19T09:18:35Z</dcterms:modified>
</cp:coreProperties>
</file>