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051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488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600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0227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5487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02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022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4762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635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053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485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52358-5542-4C96-8613-0A161C9AD37B}" type="datetimeFigureOut">
              <a:rPr lang="nl-NL" smtClean="0"/>
              <a:t>28-2-2017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8E452-2A4A-43BE-B6E6-8D4AF8F1E2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4774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hthoek 87"/>
          <p:cNvSpPr/>
          <p:nvPr/>
        </p:nvSpPr>
        <p:spPr>
          <a:xfrm>
            <a:off x="840146" y="4030017"/>
            <a:ext cx="4495801" cy="102261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9" name="Rechthoek 88"/>
          <p:cNvSpPr/>
          <p:nvPr/>
        </p:nvSpPr>
        <p:spPr>
          <a:xfrm>
            <a:off x="704850" y="3829049"/>
            <a:ext cx="4772025" cy="2752725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1232" y="323379"/>
            <a:ext cx="4563763" cy="459216"/>
          </a:xfrm>
        </p:spPr>
        <p:txBody>
          <a:bodyPr/>
          <a:lstStyle/>
          <a:p>
            <a:pPr algn="l"/>
            <a:r>
              <a:rPr lang="nl-NL" dirty="0" smtClean="0"/>
              <a:t>Organisatiestructuur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5897249" y="628706"/>
            <a:ext cx="175465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/>
              <a:t>Blaricum</a:t>
            </a:r>
            <a:endParaRPr lang="nl-NL" sz="1400" b="1" dirty="0"/>
          </a:p>
        </p:txBody>
      </p:sp>
      <p:sp>
        <p:nvSpPr>
          <p:cNvPr id="5" name="Tekstvak 4"/>
          <p:cNvSpPr txBox="1"/>
          <p:nvPr/>
        </p:nvSpPr>
        <p:spPr>
          <a:xfrm>
            <a:off x="5897250" y="1087334"/>
            <a:ext cx="175465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dirty="0" smtClean="0"/>
              <a:t>Gemeenteraad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5897250" y="2321008"/>
            <a:ext cx="175465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dirty="0" smtClean="0"/>
              <a:t>gemeentesecretaris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5897250" y="1687725"/>
            <a:ext cx="175465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dirty="0" smtClean="0"/>
              <a:t>College B&amp;W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5897249" y="3002250"/>
            <a:ext cx="6086202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dirty="0" smtClean="0"/>
              <a:t>Directieraad BEL Combinatie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8079802" y="639901"/>
            <a:ext cx="175465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/>
              <a:t>Eemnes</a:t>
            </a:r>
            <a:endParaRPr lang="nl-NL" sz="1400" b="1" dirty="0"/>
          </a:p>
        </p:txBody>
      </p:sp>
      <p:sp>
        <p:nvSpPr>
          <p:cNvPr id="10" name="Tekstvak 9"/>
          <p:cNvSpPr txBox="1"/>
          <p:nvPr/>
        </p:nvSpPr>
        <p:spPr>
          <a:xfrm>
            <a:off x="8066938" y="1097704"/>
            <a:ext cx="175465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dirty="0" smtClean="0"/>
              <a:t>Gemeenteraad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8066938" y="2327465"/>
            <a:ext cx="175465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dirty="0" smtClean="0"/>
              <a:t>gemeentesecretaris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8066938" y="1690540"/>
            <a:ext cx="175465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dirty="0" smtClean="0"/>
              <a:t>College B&amp;W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10205649" y="631570"/>
            <a:ext cx="175465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 smtClean="0"/>
              <a:t>Laren</a:t>
            </a:r>
            <a:endParaRPr lang="nl-NL" sz="1400" b="1" dirty="0"/>
          </a:p>
        </p:txBody>
      </p:sp>
      <p:sp>
        <p:nvSpPr>
          <p:cNvPr id="14" name="Tekstvak 13"/>
          <p:cNvSpPr txBox="1"/>
          <p:nvPr/>
        </p:nvSpPr>
        <p:spPr>
          <a:xfrm>
            <a:off x="10228793" y="1090796"/>
            <a:ext cx="175465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dirty="0" smtClean="0"/>
              <a:t>Gemeenteraad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10228792" y="2323672"/>
            <a:ext cx="175465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dirty="0" smtClean="0"/>
              <a:t>gemeentesecretaris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10228792" y="1690341"/>
            <a:ext cx="1754659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dirty="0" smtClean="0"/>
              <a:t>College B&amp;W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5897250" y="3490666"/>
            <a:ext cx="6086201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100" b="1" dirty="0" smtClean="0"/>
              <a:t>BEL Combinatie</a:t>
            </a:r>
          </a:p>
          <a:p>
            <a:pPr algn="ctr"/>
            <a:r>
              <a:rPr lang="nl-NL" sz="1100" dirty="0" smtClean="0"/>
              <a:t>(ambtelijke organisatie)</a:t>
            </a:r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  <a:p>
            <a:pPr algn="ctr"/>
            <a:endParaRPr lang="nl-NL" sz="1100" dirty="0" smtClean="0"/>
          </a:p>
        </p:txBody>
      </p:sp>
      <p:sp>
        <p:nvSpPr>
          <p:cNvPr id="19" name="Tekstvak 18"/>
          <p:cNvSpPr txBox="1"/>
          <p:nvPr/>
        </p:nvSpPr>
        <p:spPr>
          <a:xfrm>
            <a:off x="9052043" y="4559946"/>
            <a:ext cx="2776061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900" dirty="0" smtClean="0"/>
              <a:t>Afdeling Ruimtelijke en Maatschappelijke ontwikkeling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9052043" y="5093646"/>
            <a:ext cx="2776061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900" dirty="0" smtClean="0"/>
              <a:t>Afdeling Control en </a:t>
            </a:r>
            <a:r>
              <a:rPr lang="nl-NL" sz="900" dirty="0" smtClean="0"/>
              <a:t>Financiën</a:t>
            </a:r>
            <a:endParaRPr lang="nl-NL" sz="900" dirty="0" smtClean="0"/>
          </a:p>
        </p:txBody>
      </p:sp>
      <p:sp>
        <p:nvSpPr>
          <p:cNvPr id="25" name="Tekstvak 24"/>
          <p:cNvSpPr txBox="1"/>
          <p:nvPr/>
        </p:nvSpPr>
        <p:spPr>
          <a:xfrm>
            <a:off x="9052043" y="4830665"/>
            <a:ext cx="2776061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900" dirty="0" smtClean="0"/>
              <a:t>Afdeling Aanleg en </a:t>
            </a:r>
            <a:r>
              <a:rPr lang="nl-NL" sz="900" dirty="0" smtClean="0"/>
              <a:t>Beheer</a:t>
            </a:r>
            <a:endParaRPr lang="nl-NL" sz="900" dirty="0" smtClean="0"/>
          </a:p>
        </p:txBody>
      </p:sp>
      <p:sp>
        <p:nvSpPr>
          <p:cNvPr id="26" name="Tekstvak 25"/>
          <p:cNvSpPr txBox="1"/>
          <p:nvPr/>
        </p:nvSpPr>
        <p:spPr>
          <a:xfrm>
            <a:off x="9050237" y="5903477"/>
            <a:ext cx="277786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900" dirty="0" smtClean="0"/>
              <a:t>Afdeling Ontwikkeling en Ondersteuning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9052043" y="5369777"/>
            <a:ext cx="2776062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900" dirty="0" smtClean="0"/>
              <a:t>Afdeling Vergunning en </a:t>
            </a:r>
            <a:r>
              <a:rPr lang="nl-NL" sz="900" dirty="0" smtClean="0"/>
              <a:t>Handhaving</a:t>
            </a:r>
            <a:endParaRPr lang="nl-NL" sz="900" dirty="0" smtClean="0"/>
          </a:p>
        </p:txBody>
      </p:sp>
      <p:sp>
        <p:nvSpPr>
          <p:cNvPr id="30" name="Tekstvak 29"/>
          <p:cNvSpPr txBox="1"/>
          <p:nvPr/>
        </p:nvSpPr>
        <p:spPr>
          <a:xfrm>
            <a:off x="2473481" y="4124646"/>
            <a:ext cx="1164656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Projectmanager</a:t>
            </a:r>
          </a:p>
        </p:txBody>
      </p:sp>
      <p:sp>
        <p:nvSpPr>
          <p:cNvPr id="35" name="Tekstvak 34"/>
          <p:cNvSpPr txBox="1"/>
          <p:nvPr/>
        </p:nvSpPr>
        <p:spPr>
          <a:xfrm>
            <a:off x="8295863" y="4117341"/>
            <a:ext cx="1164656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Afdelingsmanagers</a:t>
            </a:r>
            <a:endParaRPr lang="nl-NL" sz="900" dirty="0" smtClean="0"/>
          </a:p>
        </p:txBody>
      </p:sp>
      <p:cxnSp>
        <p:nvCxnSpPr>
          <p:cNvPr id="39" name="Rechte verbindingslijn met pijl 38"/>
          <p:cNvCxnSpPr>
            <a:stCxn id="5" idx="2"/>
            <a:endCxn id="7" idx="0"/>
          </p:cNvCxnSpPr>
          <p:nvPr/>
        </p:nvCxnSpPr>
        <p:spPr>
          <a:xfrm>
            <a:off x="6774580" y="1348944"/>
            <a:ext cx="0" cy="338781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met pijl 39"/>
          <p:cNvCxnSpPr>
            <a:endCxn id="6" idx="0"/>
          </p:cNvCxnSpPr>
          <p:nvPr/>
        </p:nvCxnSpPr>
        <p:spPr>
          <a:xfrm>
            <a:off x="6774579" y="1949335"/>
            <a:ext cx="1" cy="37167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met pijl 42"/>
          <p:cNvCxnSpPr/>
          <p:nvPr/>
        </p:nvCxnSpPr>
        <p:spPr>
          <a:xfrm>
            <a:off x="8883554" y="1367129"/>
            <a:ext cx="0" cy="328411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/>
          <p:cNvCxnSpPr/>
          <p:nvPr/>
        </p:nvCxnSpPr>
        <p:spPr>
          <a:xfrm>
            <a:off x="8883552" y="1957150"/>
            <a:ext cx="1" cy="37167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met pijl 44"/>
          <p:cNvCxnSpPr/>
          <p:nvPr/>
        </p:nvCxnSpPr>
        <p:spPr>
          <a:xfrm>
            <a:off x="11107749" y="1354312"/>
            <a:ext cx="0" cy="328411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chte verbindingslijn met pijl 45"/>
          <p:cNvCxnSpPr/>
          <p:nvPr/>
        </p:nvCxnSpPr>
        <p:spPr>
          <a:xfrm>
            <a:off x="11107747" y="1944333"/>
            <a:ext cx="1" cy="371673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met pijl 53"/>
          <p:cNvCxnSpPr/>
          <p:nvPr/>
        </p:nvCxnSpPr>
        <p:spPr>
          <a:xfrm flipH="1">
            <a:off x="8878191" y="2595532"/>
            <a:ext cx="1809" cy="413254"/>
          </a:xfrm>
          <a:prstGeom prst="straightConnector1">
            <a:avLst/>
          </a:prstGeom>
          <a:ln w="158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55"/>
          <p:cNvCxnSpPr/>
          <p:nvPr/>
        </p:nvCxnSpPr>
        <p:spPr>
          <a:xfrm>
            <a:off x="6774578" y="2795209"/>
            <a:ext cx="4333168" cy="912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chte verbindingslijn 57"/>
          <p:cNvCxnSpPr>
            <a:endCxn id="6" idx="2"/>
          </p:cNvCxnSpPr>
          <p:nvPr/>
        </p:nvCxnSpPr>
        <p:spPr>
          <a:xfrm flipV="1">
            <a:off x="6774577" y="2582618"/>
            <a:ext cx="3" cy="20506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Rechte verbindingslijn 58"/>
          <p:cNvCxnSpPr/>
          <p:nvPr/>
        </p:nvCxnSpPr>
        <p:spPr>
          <a:xfrm flipV="1">
            <a:off x="11106121" y="2573497"/>
            <a:ext cx="1627" cy="22866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echte verbindingslijn met pijl 59"/>
          <p:cNvCxnSpPr/>
          <p:nvPr/>
        </p:nvCxnSpPr>
        <p:spPr>
          <a:xfrm>
            <a:off x="8878191" y="3269916"/>
            <a:ext cx="0" cy="24432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echte verbindingslijn met pijl 61"/>
          <p:cNvCxnSpPr/>
          <p:nvPr/>
        </p:nvCxnSpPr>
        <p:spPr>
          <a:xfrm>
            <a:off x="3638137" y="4228731"/>
            <a:ext cx="4659532" cy="374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met pijl 65"/>
          <p:cNvCxnSpPr>
            <a:endCxn id="30" idx="0"/>
          </p:cNvCxnSpPr>
          <p:nvPr/>
        </p:nvCxnSpPr>
        <p:spPr>
          <a:xfrm flipH="1">
            <a:off x="3055809" y="1811622"/>
            <a:ext cx="14280" cy="2313024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echte verbindingslijn 67"/>
          <p:cNvCxnSpPr>
            <a:endCxn id="7" idx="1"/>
          </p:cNvCxnSpPr>
          <p:nvPr/>
        </p:nvCxnSpPr>
        <p:spPr>
          <a:xfrm>
            <a:off x="3070089" y="1811622"/>
            <a:ext cx="2827161" cy="69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echte verbindingslijn 68"/>
          <p:cNvCxnSpPr/>
          <p:nvPr/>
        </p:nvCxnSpPr>
        <p:spPr>
          <a:xfrm>
            <a:off x="3070089" y="2457450"/>
            <a:ext cx="2827161" cy="82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echte verbindingslijn 77"/>
          <p:cNvCxnSpPr/>
          <p:nvPr/>
        </p:nvCxnSpPr>
        <p:spPr>
          <a:xfrm>
            <a:off x="8878190" y="4348173"/>
            <a:ext cx="1" cy="16707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kstvak 60"/>
          <p:cNvSpPr txBox="1"/>
          <p:nvPr/>
        </p:nvSpPr>
        <p:spPr>
          <a:xfrm>
            <a:off x="9052043" y="5640203"/>
            <a:ext cx="2776062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900" dirty="0" smtClean="0"/>
              <a:t>Afdeling </a:t>
            </a:r>
            <a:r>
              <a:rPr lang="nl-NL" sz="900" dirty="0" smtClean="0"/>
              <a:t>Publiek</a:t>
            </a:r>
            <a:endParaRPr lang="nl-NL" sz="900" dirty="0" smtClean="0"/>
          </a:p>
        </p:txBody>
      </p:sp>
      <p:sp>
        <p:nvSpPr>
          <p:cNvPr id="64" name="Tekstvak 63"/>
          <p:cNvSpPr txBox="1"/>
          <p:nvPr/>
        </p:nvSpPr>
        <p:spPr>
          <a:xfrm>
            <a:off x="837693" y="5558761"/>
            <a:ext cx="1785321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civiele </a:t>
            </a:r>
            <a:r>
              <a:rPr lang="nl-NL" sz="900" dirty="0"/>
              <a:t>techniek</a:t>
            </a:r>
          </a:p>
        </p:txBody>
      </p:sp>
      <p:sp>
        <p:nvSpPr>
          <p:cNvPr id="65" name="Tekstvak 64"/>
          <p:cNvSpPr txBox="1"/>
          <p:nvPr/>
        </p:nvSpPr>
        <p:spPr>
          <a:xfrm>
            <a:off x="834176" y="5875786"/>
            <a:ext cx="17888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verkeer &amp; vervoer</a:t>
            </a:r>
            <a:endParaRPr lang="nl-NL" sz="900" dirty="0"/>
          </a:p>
        </p:txBody>
      </p:sp>
      <p:sp>
        <p:nvSpPr>
          <p:cNvPr id="67" name="Tekstvak 66"/>
          <p:cNvSpPr txBox="1"/>
          <p:nvPr/>
        </p:nvSpPr>
        <p:spPr>
          <a:xfrm>
            <a:off x="834175" y="6200041"/>
            <a:ext cx="1788837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planeconomie</a:t>
            </a:r>
            <a:endParaRPr lang="nl-NL" sz="900" dirty="0"/>
          </a:p>
        </p:txBody>
      </p:sp>
      <p:sp>
        <p:nvSpPr>
          <p:cNvPr id="70" name="Tekstvak 69"/>
          <p:cNvSpPr txBox="1"/>
          <p:nvPr/>
        </p:nvSpPr>
        <p:spPr>
          <a:xfrm>
            <a:off x="3547112" y="5251345"/>
            <a:ext cx="1788835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RO </a:t>
            </a:r>
            <a:r>
              <a:rPr lang="nl-NL" sz="900" dirty="0" err="1" smtClean="0"/>
              <a:t>juridica</a:t>
            </a:r>
            <a:endParaRPr lang="nl-NL" sz="900" dirty="0"/>
          </a:p>
        </p:txBody>
      </p:sp>
      <p:sp>
        <p:nvSpPr>
          <p:cNvPr id="79" name="Tekstvak 78"/>
          <p:cNvSpPr txBox="1"/>
          <p:nvPr/>
        </p:nvSpPr>
        <p:spPr>
          <a:xfrm>
            <a:off x="3547111" y="5558761"/>
            <a:ext cx="1788835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/>
              <a:t>c</a:t>
            </a:r>
            <a:r>
              <a:rPr lang="nl-NL" sz="900" dirty="0" smtClean="0"/>
              <a:t>ontractjurist</a:t>
            </a:r>
            <a:endParaRPr lang="nl-NL" sz="900" dirty="0"/>
          </a:p>
        </p:txBody>
      </p:sp>
      <p:sp>
        <p:nvSpPr>
          <p:cNvPr id="80" name="Tekstvak 79"/>
          <p:cNvSpPr txBox="1"/>
          <p:nvPr/>
        </p:nvSpPr>
        <p:spPr>
          <a:xfrm>
            <a:off x="3547112" y="5874889"/>
            <a:ext cx="1788834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/>
              <a:t>l</a:t>
            </a:r>
            <a:r>
              <a:rPr lang="nl-NL" sz="900" dirty="0" smtClean="0"/>
              <a:t>andmeten</a:t>
            </a:r>
            <a:endParaRPr lang="nl-NL" sz="900" dirty="0"/>
          </a:p>
        </p:txBody>
      </p:sp>
      <p:sp>
        <p:nvSpPr>
          <p:cNvPr id="81" name="Tekstvak 80"/>
          <p:cNvSpPr txBox="1"/>
          <p:nvPr/>
        </p:nvSpPr>
        <p:spPr>
          <a:xfrm>
            <a:off x="837694" y="5251345"/>
            <a:ext cx="1785321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stedenbouw &amp; landschap</a:t>
            </a:r>
            <a:endParaRPr lang="nl-NL" sz="900" dirty="0"/>
          </a:p>
        </p:txBody>
      </p:sp>
      <p:sp>
        <p:nvSpPr>
          <p:cNvPr id="82" name="Tekstvak 81"/>
          <p:cNvSpPr txBox="1"/>
          <p:nvPr/>
        </p:nvSpPr>
        <p:spPr>
          <a:xfrm>
            <a:off x="2692650" y="4562303"/>
            <a:ext cx="7907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deelplan projectleider</a:t>
            </a:r>
            <a:endParaRPr lang="nl-NL" sz="900" dirty="0"/>
          </a:p>
        </p:txBody>
      </p:sp>
      <p:sp>
        <p:nvSpPr>
          <p:cNvPr id="83" name="Tekstvak 82"/>
          <p:cNvSpPr txBox="1"/>
          <p:nvPr/>
        </p:nvSpPr>
        <p:spPr>
          <a:xfrm>
            <a:off x="1832221" y="4562303"/>
            <a:ext cx="7907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projectleider HPS</a:t>
            </a:r>
            <a:endParaRPr lang="nl-NL" sz="900" dirty="0"/>
          </a:p>
        </p:txBody>
      </p:sp>
      <p:sp>
        <p:nvSpPr>
          <p:cNvPr id="84" name="Tekstvak 83"/>
          <p:cNvSpPr txBox="1"/>
          <p:nvPr/>
        </p:nvSpPr>
        <p:spPr>
          <a:xfrm>
            <a:off x="3553079" y="4562303"/>
            <a:ext cx="7907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projectleider</a:t>
            </a:r>
          </a:p>
          <a:p>
            <a:pPr algn="ctr"/>
            <a:r>
              <a:rPr lang="nl-NL" sz="900" dirty="0" smtClean="0"/>
              <a:t>vrije kavels</a:t>
            </a:r>
            <a:endParaRPr lang="nl-NL" sz="900" dirty="0"/>
          </a:p>
        </p:txBody>
      </p:sp>
      <p:sp>
        <p:nvSpPr>
          <p:cNvPr id="85" name="Tekstvak 84"/>
          <p:cNvSpPr txBox="1"/>
          <p:nvPr/>
        </p:nvSpPr>
        <p:spPr>
          <a:xfrm>
            <a:off x="971792" y="4562303"/>
            <a:ext cx="7907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officeman. en </a:t>
            </a:r>
            <a:r>
              <a:rPr lang="nl-NL" sz="900" dirty="0" err="1" smtClean="0"/>
              <a:t>comm</a:t>
            </a:r>
            <a:r>
              <a:rPr lang="nl-NL" sz="900" dirty="0" smtClean="0"/>
              <a:t>.</a:t>
            </a:r>
            <a:endParaRPr lang="nl-NL" sz="900" dirty="0"/>
          </a:p>
        </p:txBody>
      </p:sp>
      <p:sp>
        <p:nvSpPr>
          <p:cNvPr id="86" name="Tekstvak 85"/>
          <p:cNvSpPr txBox="1"/>
          <p:nvPr/>
        </p:nvSpPr>
        <p:spPr>
          <a:xfrm>
            <a:off x="4413508" y="4562384"/>
            <a:ext cx="7907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locatie-</a:t>
            </a:r>
          </a:p>
          <a:p>
            <a:pPr algn="ctr"/>
            <a:r>
              <a:rPr lang="nl-NL" sz="900" dirty="0" smtClean="0"/>
              <a:t>coördinator</a:t>
            </a:r>
            <a:endParaRPr lang="nl-NL" sz="900" dirty="0"/>
          </a:p>
        </p:txBody>
      </p:sp>
      <p:sp>
        <p:nvSpPr>
          <p:cNvPr id="87" name="Tekstvak 86"/>
          <p:cNvSpPr txBox="1"/>
          <p:nvPr/>
        </p:nvSpPr>
        <p:spPr>
          <a:xfrm>
            <a:off x="3547112" y="6191017"/>
            <a:ext cx="1788834" cy="2308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 smtClean="0"/>
              <a:t>Supervisie</a:t>
            </a:r>
            <a:endParaRPr lang="nl-NL" sz="900" dirty="0"/>
          </a:p>
        </p:txBody>
      </p:sp>
      <p:sp>
        <p:nvSpPr>
          <p:cNvPr id="51" name="Rechthoek 50"/>
          <p:cNvSpPr/>
          <p:nvPr/>
        </p:nvSpPr>
        <p:spPr>
          <a:xfrm>
            <a:off x="344210" y="3490666"/>
            <a:ext cx="5392424" cy="31387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0" name="Tekstvak 89"/>
          <p:cNvSpPr txBox="1"/>
          <p:nvPr/>
        </p:nvSpPr>
        <p:spPr>
          <a:xfrm>
            <a:off x="838679" y="4019446"/>
            <a:ext cx="1164656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900" i="1" dirty="0" smtClean="0"/>
              <a:t>Kernteam</a:t>
            </a:r>
            <a:endParaRPr lang="nl-NL" sz="900" i="1" dirty="0" smtClean="0"/>
          </a:p>
        </p:txBody>
      </p:sp>
      <p:cxnSp>
        <p:nvCxnSpPr>
          <p:cNvPr id="91" name="Rechte verbindingslijn 90"/>
          <p:cNvCxnSpPr>
            <a:endCxn id="26" idx="1"/>
          </p:cNvCxnSpPr>
          <p:nvPr/>
        </p:nvCxnSpPr>
        <p:spPr>
          <a:xfrm>
            <a:off x="8878190" y="6018893"/>
            <a:ext cx="17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echte verbindingslijn 91"/>
          <p:cNvCxnSpPr/>
          <p:nvPr/>
        </p:nvCxnSpPr>
        <p:spPr>
          <a:xfrm>
            <a:off x="8879378" y="4675362"/>
            <a:ext cx="17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echte verbindingslijn 92"/>
          <p:cNvCxnSpPr/>
          <p:nvPr/>
        </p:nvCxnSpPr>
        <p:spPr>
          <a:xfrm>
            <a:off x="8871107" y="4946081"/>
            <a:ext cx="17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echte verbindingslijn 93"/>
          <p:cNvCxnSpPr/>
          <p:nvPr/>
        </p:nvCxnSpPr>
        <p:spPr>
          <a:xfrm>
            <a:off x="8878190" y="5482177"/>
            <a:ext cx="17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echte verbindingslijn 94"/>
          <p:cNvCxnSpPr/>
          <p:nvPr/>
        </p:nvCxnSpPr>
        <p:spPr>
          <a:xfrm>
            <a:off x="8878190" y="5198630"/>
            <a:ext cx="17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echte verbindingslijn 95"/>
          <p:cNvCxnSpPr/>
          <p:nvPr/>
        </p:nvCxnSpPr>
        <p:spPr>
          <a:xfrm>
            <a:off x="8878190" y="5754712"/>
            <a:ext cx="1720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kstvak 96"/>
          <p:cNvSpPr txBox="1"/>
          <p:nvPr/>
        </p:nvSpPr>
        <p:spPr>
          <a:xfrm>
            <a:off x="715674" y="3820995"/>
            <a:ext cx="1164656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900" i="1" dirty="0" smtClean="0"/>
              <a:t>Ontwikkelingsteam</a:t>
            </a:r>
            <a:endParaRPr lang="nl-NL" sz="900" i="1" dirty="0" smtClean="0"/>
          </a:p>
        </p:txBody>
      </p:sp>
      <p:sp>
        <p:nvSpPr>
          <p:cNvPr id="99" name="Tekstvak 98"/>
          <p:cNvSpPr txBox="1"/>
          <p:nvPr/>
        </p:nvSpPr>
        <p:spPr>
          <a:xfrm>
            <a:off x="344210" y="3477064"/>
            <a:ext cx="2494511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1100" b="1" dirty="0" smtClean="0"/>
              <a:t>Projectbureau De Blaricummermeent</a:t>
            </a:r>
            <a:endParaRPr lang="nl-NL" sz="1100" b="1" dirty="0"/>
          </a:p>
        </p:txBody>
      </p:sp>
      <p:cxnSp>
        <p:nvCxnSpPr>
          <p:cNvPr id="100" name="Rechte verbindingslijn met pijl 99"/>
          <p:cNvCxnSpPr/>
          <p:nvPr/>
        </p:nvCxnSpPr>
        <p:spPr>
          <a:xfrm flipV="1">
            <a:off x="5476875" y="5067094"/>
            <a:ext cx="2818988" cy="6783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echte verbindingslijn met pijl 101"/>
          <p:cNvCxnSpPr/>
          <p:nvPr/>
        </p:nvCxnSpPr>
        <p:spPr>
          <a:xfrm>
            <a:off x="8288779" y="4673547"/>
            <a:ext cx="589411" cy="2136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Rechte verbindingslijn met pijl 104"/>
          <p:cNvCxnSpPr/>
          <p:nvPr/>
        </p:nvCxnSpPr>
        <p:spPr>
          <a:xfrm flipH="1" flipV="1">
            <a:off x="8288779" y="4675362"/>
            <a:ext cx="6753" cy="783465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echte verbindingslijn met pijl 108"/>
          <p:cNvCxnSpPr/>
          <p:nvPr/>
        </p:nvCxnSpPr>
        <p:spPr>
          <a:xfrm>
            <a:off x="8308744" y="4949332"/>
            <a:ext cx="589411" cy="2136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Rechte verbindingslijn met pijl 109"/>
          <p:cNvCxnSpPr/>
          <p:nvPr/>
        </p:nvCxnSpPr>
        <p:spPr>
          <a:xfrm>
            <a:off x="8307285" y="5207684"/>
            <a:ext cx="589411" cy="2136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Rechte verbindingslijn met pijl 110"/>
          <p:cNvCxnSpPr/>
          <p:nvPr/>
        </p:nvCxnSpPr>
        <p:spPr>
          <a:xfrm>
            <a:off x="8281696" y="5483994"/>
            <a:ext cx="589411" cy="2136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Rechte verbindingslijn 111"/>
          <p:cNvCxnSpPr/>
          <p:nvPr/>
        </p:nvCxnSpPr>
        <p:spPr>
          <a:xfrm>
            <a:off x="315012" y="983563"/>
            <a:ext cx="400662" cy="0"/>
          </a:xfrm>
          <a:prstGeom prst="line">
            <a:avLst/>
          </a:prstGeom>
          <a:ln w="158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Rechte verbindingslijn met pijl 113"/>
          <p:cNvCxnSpPr/>
          <p:nvPr/>
        </p:nvCxnSpPr>
        <p:spPr>
          <a:xfrm>
            <a:off x="315012" y="1171825"/>
            <a:ext cx="400662" cy="2136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kstvak 115"/>
          <p:cNvSpPr txBox="1"/>
          <p:nvPr/>
        </p:nvSpPr>
        <p:spPr>
          <a:xfrm>
            <a:off x="737321" y="1057893"/>
            <a:ext cx="1577254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900" i="1" dirty="0"/>
              <a:t>i</a:t>
            </a:r>
            <a:r>
              <a:rPr lang="nl-NL" sz="900" i="1" dirty="0" smtClean="0"/>
              <a:t>nhoudelijke afstemming</a:t>
            </a:r>
            <a:endParaRPr lang="nl-NL" sz="900" i="1" dirty="0" smtClean="0"/>
          </a:p>
        </p:txBody>
      </p:sp>
      <p:sp>
        <p:nvSpPr>
          <p:cNvPr id="117" name="Tekstvak 116"/>
          <p:cNvSpPr txBox="1"/>
          <p:nvPr/>
        </p:nvSpPr>
        <p:spPr>
          <a:xfrm>
            <a:off x="758967" y="858920"/>
            <a:ext cx="1714513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nl-NL" sz="900" i="1" dirty="0"/>
              <a:t>a</a:t>
            </a:r>
            <a:r>
              <a:rPr lang="nl-NL" sz="900" i="1" dirty="0" smtClean="0"/>
              <a:t>ansturing/opdrachtgeverschap</a:t>
            </a:r>
            <a:endParaRPr lang="nl-NL" sz="900" i="1" dirty="0" smtClean="0"/>
          </a:p>
        </p:txBody>
      </p:sp>
    </p:spTree>
    <p:extLst>
      <p:ext uri="{BB962C8B-B14F-4D97-AF65-F5344CB8AC3E}">
        <p14:creationId xmlns:p14="http://schemas.microsoft.com/office/powerpoint/2010/main" val="42092903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86</Words>
  <Application>Microsoft Office PowerPoint</Application>
  <PresentationFormat>Breedbeeld</PresentationFormat>
  <Paragraphs>58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Rob</dc:creator>
  <cp:lastModifiedBy>Rob</cp:lastModifiedBy>
  <cp:revision>23</cp:revision>
  <cp:lastPrinted>2017-02-28T12:28:42Z</cp:lastPrinted>
  <dcterms:created xsi:type="dcterms:W3CDTF">2017-02-06T10:15:04Z</dcterms:created>
  <dcterms:modified xsi:type="dcterms:W3CDTF">2017-02-28T12:30:18Z</dcterms:modified>
</cp:coreProperties>
</file>