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0" r:id="rId2"/>
    <p:sldId id="276" r:id="rId3"/>
    <p:sldId id="296" r:id="rId4"/>
    <p:sldId id="309" r:id="rId5"/>
    <p:sldId id="311" r:id="rId6"/>
    <p:sldId id="317" r:id="rId7"/>
    <p:sldId id="318" r:id="rId8"/>
    <p:sldId id="303" r:id="rId9"/>
    <p:sldId id="300" r:id="rId10"/>
    <p:sldId id="313" r:id="rId11"/>
    <p:sldId id="315" r:id="rId12"/>
    <p:sldId id="307" r:id="rId13"/>
  </p:sldIdLst>
  <p:sldSz cx="9144000" cy="6858000" type="screen4x3"/>
  <p:notesSz cx="6797675" cy="9926638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sz="2000" i="1" kern="1200">
        <a:solidFill>
          <a:srgbClr val="0D1F74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i="1" kern="1200">
        <a:solidFill>
          <a:srgbClr val="0D1F74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i="1" kern="1200">
        <a:solidFill>
          <a:srgbClr val="0D1F74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i="1" kern="1200">
        <a:solidFill>
          <a:srgbClr val="0D1F74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i="1" kern="1200">
        <a:solidFill>
          <a:srgbClr val="0D1F74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i="1" kern="1200">
        <a:solidFill>
          <a:srgbClr val="0D1F74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i="1" kern="1200">
        <a:solidFill>
          <a:srgbClr val="0D1F74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i="1" kern="1200">
        <a:solidFill>
          <a:srgbClr val="0D1F74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i="1" kern="1200">
        <a:solidFill>
          <a:srgbClr val="0D1F74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.A.L. de Zoete" initials="JdZ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075"/>
    <a:srgbClr val="0C2074"/>
    <a:srgbClr val="7ECFE2"/>
    <a:srgbClr val="0D1F74"/>
    <a:srgbClr val="79C9DD"/>
    <a:srgbClr val="C0DF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6" autoAdjust="0"/>
    <p:restoredTop sz="95314" autoAdjust="0"/>
  </p:normalViewPr>
  <p:slideViewPr>
    <p:cSldViewPr>
      <p:cViewPr>
        <p:scale>
          <a:sx n="90" d="100"/>
          <a:sy n="90" d="100"/>
        </p:scale>
        <p:origin x="-2244" y="-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nl-NL"/>
          </a:p>
        </p:txBody>
      </p:sp>
      <p:sp>
        <p:nvSpPr>
          <p:cNvPr id="4301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nl-NL"/>
          </a:p>
        </p:txBody>
      </p:sp>
      <p:sp>
        <p:nvSpPr>
          <p:cNvPr id="4301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nl-NL"/>
          </a:p>
        </p:txBody>
      </p:sp>
      <p:sp>
        <p:nvSpPr>
          <p:cNvPr id="4301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66AB3B-2423-4289-BAD3-C7BCA5828D22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163460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>
                <a:solidFill>
                  <a:schemeClr val="tx1"/>
                </a:solidFill>
              </a:defRPr>
            </a:lvl1pPr>
          </a:lstStyle>
          <a:p>
            <a:endParaRPr lang="nl-NL" altLang="nl-N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solidFill>
                  <a:schemeClr val="tx1"/>
                </a:solidFill>
              </a:defRPr>
            </a:lvl1pPr>
          </a:lstStyle>
          <a:p>
            <a:endParaRPr lang="nl-NL" altLang="nl-NL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2946" y="4715153"/>
            <a:ext cx="453021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Click to edit Master text styles</a:t>
            </a:r>
          </a:p>
          <a:p>
            <a:pPr lvl="1"/>
            <a:r>
              <a:rPr lang="nl-NL" altLang="nl-NL" smtClean="0"/>
              <a:t>Second level</a:t>
            </a:r>
          </a:p>
          <a:p>
            <a:pPr lvl="2"/>
            <a:r>
              <a:rPr lang="nl-NL" altLang="nl-NL" smtClean="0"/>
              <a:t>Third level</a:t>
            </a:r>
          </a:p>
          <a:p>
            <a:pPr lvl="3"/>
            <a:r>
              <a:rPr lang="nl-NL" altLang="nl-NL" smtClean="0"/>
              <a:t>Fourth level</a:t>
            </a:r>
          </a:p>
          <a:p>
            <a:pPr lvl="4"/>
            <a:r>
              <a:rPr lang="nl-NL" altLang="nl-NL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>
                <a:solidFill>
                  <a:schemeClr val="tx1"/>
                </a:solidFill>
              </a:defRPr>
            </a:lvl1pPr>
          </a:lstStyle>
          <a:p>
            <a:endParaRPr lang="nl-NL" altLang="nl-NL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solidFill>
                  <a:schemeClr val="tx1"/>
                </a:solidFill>
              </a:defRPr>
            </a:lvl1pPr>
          </a:lstStyle>
          <a:p>
            <a:fld id="{E6AB42F1-4124-4D2F-B5FD-6C28FCAB0F46}" type="slidenum">
              <a:rPr lang="nl-NL" altLang="nl-NL"/>
              <a:pPr/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446940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688717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51802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70769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22190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01068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7351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16400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62341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850496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25977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B42F1-4124-4D2F-B5FD-6C28FCAB0F46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55165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42" name="Group 303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1943" name="Rectangle 3031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43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41944" name="Group 3032"/>
            <p:cNvGrpSpPr>
              <a:grpSpLocks/>
            </p:cNvGrpSpPr>
            <p:nvPr userDrawn="1"/>
          </p:nvGrpSpPr>
          <p:grpSpPr bwMode="auto">
            <a:xfrm>
              <a:off x="0" y="1187"/>
              <a:ext cx="5758" cy="3045"/>
              <a:chOff x="7" y="1187"/>
              <a:chExt cx="5728" cy="3045"/>
            </a:xfrm>
          </p:grpSpPr>
          <p:sp>
            <p:nvSpPr>
              <p:cNvPr id="41945" name="Freeform 3033"/>
              <p:cNvSpPr>
                <a:spLocks/>
              </p:cNvSpPr>
              <p:nvPr userDrawn="1"/>
            </p:nvSpPr>
            <p:spPr bwMode="auto">
              <a:xfrm>
                <a:off x="5692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46" name="Freeform 3034"/>
              <p:cNvSpPr>
                <a:spLocks/>
              </p:cNvSpPr>
              <p:nvPr userDrawn="1"/>
            </p:nvSpPr>
            <p:spPr bwMode="auto">
              <a:xfrm>
                <a:off x="5606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47" name="Freeform 3035"/>
              <p:cNvSpPr>
                <a:spLocks/>
              </p:cNvSpPr>
              <p:nvPr userDrawn="1"/>
            </p:nvSpPr>
            <p:spPr bwMode="auto">
              <a:xfrm>
                <a:off x="5519" y="350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48" name="Freeform 3036"/>
              <p:cNvSpPr>
                <a:spLocks/>
              </p:cNvSpPr>
              <p:nvPr userDrawn="1"/>
            </p:nvSpPr>
            <p:spPr bwMode="auto">
              <a:xfrm>
                <a:off x="5433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49" name="Freeform 3037"/>
              <p:cNvSpPr>
                <a:spLocks/>
              </p:cNvSpPr>
              <p:nvPr userDrawn="1"/>
            </p:nvSpPr>
            <p:spPr bwMode="auto">
              <a:xfrm>
                <a:off x="5347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50" name="Freeform 3038"/>
              <p:cNvSpPr>
                <a:spLocks/>
              </p:cNvSpPr>
              <p:nvPr userDrawn="1"/>
            </p:nvSpPr>
            <p:spPr bwMode="auto">
              <a:xfrm>
                <a:off x="5261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51" name="Freeform 3039"/>
              <p:cNvSpPr>
                <a:spLocks/>
              </p:cNvSpPr>
              <p:nvPr userDrawn="1"/>
            </p:nvSpPr>
            <p:spPr bwMode="auto">
              <a:xfrm>
                <a:off x="5175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52" name="Freeform 3040"/>
              <p:cNvSpPr>
                <a:spLocks/>
              </p:cNvSpPr>
              <p:nvPr userDrawn="1"/>
            </p:nvSpPr>
            <p:spPr bwMode="auto">
              <a:xfrm>
                <a:off x="5089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53" name="Freeform 3041"/>
              <p:cNvSpPr>
                <a:spLocks/>
              </p:cNvSpPr>
              <p:nvPr userDrawn="1"/>
            </p:nvSpPr>
            <p:spPr bwMode="auto">
              <a:xfrm>
                <a:off x="5002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54" name="Freeform 3042"/>
              <p:cNvSpPr>
                <a:spLocks/>
              </p:cNvSpPr>
              <p:nvPr userDrawn="1"/>
            </p:nvSpPr>
            <p:spPr bwMode="auto">
              <a:xfrm>
                <a:off x="4916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55" name="Freeform 3043"/>
              <p:cNvSpPr>
                <a:spLocks/>
              </p:cNvSpPr>
              <p:nvPr userDrawn="1"/>
            </p:nvSpPr>
            <p:spPr bwMode="auto">
              <a:xfrm>
                <a:off x="4830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56" name="Freeform 3044"/>
              <p:cNvSpPr>
                <a:spLocks/>
              </p:cNvSpPr>
              <p:nvPr userDrawn="1"/>
            </p:nvSpPr>
            <p:spPr bwMode="auto">
              <a:xfrm>
                <a:off x="4744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57" name="Freeform 3045"/>
              <p:cNvSpPr>
                <a:spLocks/>
              </p:cNvSpPr>
              <p:nvPr userDrawn="1"/>
            </p:nvSpPr>
            <p:spPr bwMode="auto">
              <a:xfrm>
                <a:off x="4658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58" name="Freeform 3046"/>
              <p:cNvSpPr>
                <a:spLocks/>
              </p:cNvSpPr>
              <p:nvPr userDrawn="1"/>
            </p:nvSpPr>
            <p:spPr bwMode="auto">
              <a:xfrm>
                <a:off x="4571" y="350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59" name="Freeform 3047"/>
              <p:cNvSpPr>
                <a:spLocks/>
              </p:cNvSpPr>
              <p:nvPr userDrawn="1"/>
            </p:nvSpPr>
            <p:spPr bwMode="auto">
              <a:xfrm>
                <a:off x="4485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60" name="Freeform 3048"/>
              <p:cNvSpPr>
                <a:spLocks/>
              </p:cNvSpPr>
              <p:nvPr userDrawn="1"/>
            </p:nvSpPr>
            <p:spPr bwMode="auto">
              <a:xfrm>
                <a:off x="4399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61" name="Freeform 3049"/>
              <p:cNvSpPr>
                <a:spLocks/>
              </p:cNvSpPr>
              <p:nvPr userDrawn="1"/>
            </p:nvSpPr>
            <p:spPr bwMode="auto">
              <a:xfrm>
                <a:off x="4313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62" name="Freeform 3050"/>
              <p:cNvSpPr>
                <a:spLocks/>
              </p:cNvSpPr>
              <p:nvPr userDrawn="1"/>
            </p:nvSpPr>
            <p:spPr bwMode="auto">
              <a:xfrm>
                <a:off x="4227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63" name="Freeform 3051"/>
              <p:cNvSpPr>
                <a:spLocks/>
              </p:cNvSpPr>
              <p:nvPr userDrawn="1"/>
            </p:nvSpPr>
            <p:spPr bwMode="auto">
              <a:xfrm>
                <a:off x="4141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64" name="Freeform 3052"/>
              <p:cNvSpPr>
                <a:spLocks/>
              </p:cNvSpPr>
              <p:nvPr userDrawn="1"/>
            </p:nvSpPr>
            <p:spPr bwMode="auto">
              <a:xfrm>
                <a:off x="4054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65" name="Freeform 3053"/>
              <p:cNvSpPr>
                <a:spLocks/>
              </p:cNvSpPr>
              <p:nvPr userDrawn="1"/>
            </p:nvSpPr>
            <p:spPr bwMode="auto">
              <a:xfrm>
                <a:off x="3968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66" name="Freeform 3054"/>
              <p:cNvSpPr>
                <a:spLocks/>
              </p:cNvSpPr>
              <p:nvPr userDrawn="1"/>
            </p:nvSpPr>
            <p:spPr bwMode="auto">
              <a:xfrm>
                <a:off x="3882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67" name="Freeform 3055"/>
              <p:cNvSpPr>
                <a:spLocks/>
              </p:cNvSpPr>
              <p:nvPr userDrawn="1"/>
            </p:nvSpPr>
            <p:spPr bwMode="auto">
              <a:xfrm>
                <a:off x="3796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68" name="Freeform 3056"/>
              <p:cNvSpPr>
                <a:spLocks/>
              </p:cNvSpPr>
              <p:nvPr userDrawn="1"/>
            </p:nvSpPr>
            <p:spPr bwMode="auto">
              <a:xfrm>
                <a:off x="3710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69" name="Freeform 3057"/>
              <p:cNvSpPr>
                <a:spLocks/>
              </p:cNvSpPr>
              <p:nvPr userDrawn="1"/>
            </p:nvSpPr>
            <p:spPr bwMode="auto">
              <a:xfrm>
                <a:off x="3623" y="350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70" name="Freeform 3058"/>
              <p:cNvSpPr>
                <a:spLocks/>
              </p:cNvSpPr>
              <p:nvPr userDrawn="1"/>
            </p:nvSpPr>
            <p:spPr bwMode="auto">
              <a:xfrm>
                <a:off x="1814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71" name="Freeform 3059"/>
              <p:cNvSpPr>
                <a:spLocks/>
              </p:cNvSpPr>
              <p:nvPr userDrawn="1"/>
            </p:nvSpPr>
            <p:spPr bwMode="auto">
              <a:xfrm>
                <a:off x="1727" y="350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72" name="Freeform 3060"/>
              <p:cNvSpPr>
                <a:spLocks/>
              </p:cNvSpPr>
              <p:nvPr userDrawn="1"/>
            </p:nvSpPr>
            <p:spPr bwMode="auto">
              <a:xfrm>
                <a:off x="1641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73" name="Freeform 3061"/>
              <p:cNvSpPr>
                <a:spLocks/>
              </p:cNvSpPr>
              <p:nvPr userDrawn="1"/>
            </p:nvSpPr>
            <p:spPr bwMode="auto">
              <a:xfrm>
                <a:off x="1555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74" name="Freeform 3062"/>
              <p:cNvSpPr>
                <a:spLocks/>
              </p:cNvSpPr>
              <p:nvPr userDrawn="1"/>
            </p:nvSpPr>
            <p:spPr bwMode="auto">
              <a:xfrm>
                <a:off x="1469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75" name="Freeform 3063"/>
              <p:cNvSpPr>
                <a:spLocks/>
              </p:cNvSpPr>
              <p:nvPr userDrawn="1"/>
            </p:nvSpPr>
            <p:spPr bwMode="auto">
              <a:xfrm>
                <a:off x="1383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76" name="Freeform 3064"/>
              <p:cNvSpPr>
                <a:spLocks/>
              </p:cNvSpPr>
              <p:nvPr userDrawn="1"/>
            </p:nvSpPr>
            <p:spPr bwMode="auto">
              <a:xfrm>
                <a:off x="1297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77" name="Freeform 3065"/>
              <p:cNvSpPr>
                <a:spLocks/>
              </p:cNvSpPr>
              <p:nvPr userDrawn="1"/>
            </p:nvSpPr>
            <p:spPr bwMode="auto">
              <a:xfrm>
                <a:off x="1210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78" name="Freeform 3066"/>
              <p:cNvSpPr>
                <a:spLocks/>
              </p:cNvSpPr>
              <p:nvPr userDrawn="1"/>
            </p:nvSpPr>
            <p:spPr bwMode="auto">
              <a:xfrm>
                <a:off x="1124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79" name="Freeform 3067"/>
              <p:cNvSpPr>
                <a:spLocks/>
              </p:cNvSpPr>
              <p:nvPr userDrawn="1"/>
            </p:nvSpPr>
            <p:spPr bwMode="auto">
              <a:xfrm>
                <a:off x="1038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80" name="Freeform 3068"/>
              <p:cNvSpPr>
                <a:spLocks/>
              </p:cNvSpPr>
              <p:nvPr userDrawn="1"/>
            </p:nvSpPr>
            <p:spPr bwMode="auto">
              <a:xfrm>
                <a:off x="952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81" name="Freeform 3069"/>
              <p:cNvSpPr>
                <a:spLocks/>
              </p:cNvSpPr>
              <p:nvPr userDrawn="1"/>
            </p:nvSpPr>
            <p:spPr bwMode="auto">
              <a:xfrm>
                <a:off x="866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82" name="Freeform 3070"/>
              <p:cNvSpPr>
                <a:spLocks/>
              </p:cNvSpPr>
              <p:nvPr userDrawn="1"/>
            </p:nvSpPr>
            <p:spPr bwMode="auto">
              <a:xfrm>
                <a:off x="779" y="350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983" name="Freeform 3071"/>
              <p:cNvSpPr>
                <a:spLocks/>
              </p:cNvSpPr>
              <p:nvPr userDrawn="1"/>
            </p:nvSpPr>
            <p:spPr bwMode="auto">
              <a:xfrm>
                <a:off x="693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32" name="Freeform 3072"/>
              <p:cNvSpPr>
                <a:spLocks/>
              </p:cNvSpPr>
              <p:nvPr userDrawn="1"/>
            </p:nvSpPr>
            <p:spPr bwMode="auto">
              <a:xfrm>
                <a:off x="607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33" name="Freeform 3073"/>
              <p:cNvSpPr>
                <a:spLocks/>
              </p:cNvSpPr>
              <p:nvPr userDrawn="1"/>
            </p:nvSpPr>
            <p:spPr bwMode="auto">
              <a:xfrm>
                <a:off x="521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34" name="Freeform 3074"/>
              <p:cNvSpPr>
                <a:spLocks/>
              </p:cNvSpPr>
              <p:nvPr userDrawn="1"/>
            </p:nvSpPr>
            <p:spPr bwMode="auto">
              <a:xfrm>
                <a:off x="435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35" name="Freeform 3075"/>
              <p:cNvSpPr>
                <a:spLocks/>
              </p:cNvSpPr>
              <p:nvPr userDrawn="1"/>
            </p:nvSpPr>
            <p:spPr bwMode="auto">
              <a:xfrm>
                <a:off x="349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36" name="Freeform 3076"/>
              <p:cNvSpPr>
                <a:spLocks/>
              </p:cNvSpPr>
              <p:nvPr userDrawn="1"/>
            </p:nvSpPr>
            <p:spPr bwMode="auto">
              <a:xfrm>
                <a:off x="262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37" name="Freeform 3077"/>
              <p:cNvSpPr>
                <a:spLocks/>
              </p:cNvSpPr>
              <p:nvPr userDrawn="1"/>
            </p:nvSpPr>
            <p:spPr bwMode="auto">
              <a:xfrm>
                <a:off x="176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38" name="Freeform 3078"/>
              <p:cNvSpPr>
                <a:spLocks/>
              </p:cNvSpPr>
              <p:nvPr userDrawn="1"/>
            </p:nvSpPr>
            <p:spPr bwMode="auto">
              <a:xfrm>
                <a:off x="90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39" name="Freeform 3079"/>
              <p:cNvSpPr>
                <a:spLocks/>
              </p:cNvSpPr>
              <p:nvPr userDrawn="1"/>
            </p:nvSpPr>
            <p:spPr bwMode="auto">
              <a:xfrm>
                <a:off x="7" y="3500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40" name="Freeform 3080"/>
              <p:cNvSpPr>
                <a:spLocks/>
              </p:cNvSpPr>
              <p:nvPr userDrawn="1"/>
            </p:nvSpPr>
            <p:spPr bwMode="auto">
              <a:xfrm>
                <a:off x="3193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41" name="Freeform 3081"/>
              <p:cNvSpPr>
                <a:spLocks/>
              </p:cNvSpPr>
              <p:nvPr userDrawn="1"/>
            </p:nvSpPr>
            <p:spPr bwMode="auto">
              <a:xfrm>
                <a:off x="3106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42" name="Freeform 3082"/>
              <p:cNvSpPr>
                <a:spLocks/>
              </p:cNvSpPr>
              <p:nvPr userDrawn="1"/>
            </p:nvSpPr>
            <p:spPr bwMode="auto">
              <a:xfrm>
                <a:off x="3020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43" name="Freeform 3083"/>
              <p:cNvSpPr>
                <a:spLocks/>
              </p:cNvSpPr>
              <p:nvPr userDrawn="1"/>
            </p:nvSpPr>
            <p:spPr bwMode="auto">
              <a:xfrm>
                <a:off x="2934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44" name="Freeform 3084"/>
              <p:cNvSpPr>
                <a:spLocks/>
              </p:cNvSpPr>
              <p:nvPr userDrawn="1"/>
            </p:nvSpPr>
            <p:spPr bwMode="auto">
              <a:xfrm>
                <a:off x="2848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45" name="Freeform 3085"/>
              <p:cNvSpPr>
                <a:spLocks/>
              </p:cNvSpPr>
              <p:nvPr userDrawn="1"/>
            </p:nvSpPr>
            <p:spPr bwMode="auto">
              <a:xfrm>
                <a:off x="2762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46" name="Freeform 3086"/>
              <p:cNvSpPr>
                <a:spLocks/>
              </p:cNvSpPr>
              <p:nvPr userDrawn="1"/>
            </p:nvSpPr>
            <p:spPr bwMode="auto">
              <a:xfrm>
                <a:off x="2675" y="350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47" name="Freeform 3087"/>
              <p:cNvSpPr>
                <a:spLocks/>
              </p:cNvSpPr>
              <p:nvPr userDrawn="1"/>
            </p:nvSpPr>
            <p:spPr bwMode="auto">
              <a:xfrm>
                <a:off x="2589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48" name="Freeform 3088"/>
              <p:cNvSpPr>
                <a:spLocks/>
              </p:cNvSpPr>
              <p:nvPr userDrawn="1"/>
            </p:nvSpPr>
            <p:spPr bwMode="auto">
              <a:xfrm>
                <a:off x="2503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49" name="Freeform 3089"/>
              <p:cNvSpPr>
                <a:spLocks/>
              </p:cNvSpPr>
              <p:nvPr userDrawn="1"/>
            </p:nvSpPr>
            <p:spPr bwMode="auto">
              <a:xfrm>
                <a:off x="2417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50" name="Freeform 3090"/>
              <p:cNvSpPr>
                <a:spLocks/>
              </p:cNvSpPr>
              <p:nvPr userDrawn="1"/>
            </p:nvSpPr>
            <p:spPr bwMode="auto">
              <a:xfrm>
                <a:off x="2331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51" name="Freeform 3091"/>
              <p:cNvSpPr>
                <a:spLocks/>
              </p:cNvSpPr>
              <p:nvPr userDrawn="1"/>
            </p:nvSpPr>
            <p:spPr bwMode="auto">
              <a:xfrm>
                <a:off x="2245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52" name="Freeform 3092"/>
              <p:cNvSpPr>
                <a:spLocks/>
              </p:cNvSpPr>
              <p:nvPr userDrawn="1"/>
            </p:nvSpPr>
            <p:spPr bwMode="auto">
              <a:xfrm>
                <a:off x="2158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53" name="Freeform 3093"/>
              <p:cNvSpPr>
                <a:spLocks/>
              </p:cNvSpPr>
              <p:nvPr userDrawn="1"/>
            </p:nvSpPr>
            <p:spPr bwMode="auto">
              <a:xfrm>
                <a:off x="2072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54" name="Freeform 3094"/>
              <p:cNvSpPr>
                <a:spLocks/>
              </p:cNvSpPr>
              <p:nvPr userDrawn="1"/>
            </p:nvSpPr>
            <p:spPr bwMode="auto">
              <a:xfrm>
                <a:off x="1986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55" name="Freeform 3095"/>
              <p:cNvSpPr>
                <a:spLocks/>
              </p:cNvSpPr>
              <p:nvPr userDrawn="1"/>
            </p:nvSpPr>
            <p:spPr bwMode="auto">
              <a:xfrm>
                <a:off x="1900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56" name="Freeform 3096"/>
              <p:cNvSpPr>
                <a:spLocks/>
              </p:cNvSpPr>
              <p:nvPr userDrawn="1"/>
            </p:nvSpPr>
            <p:spPr bwMode="auto">
              <a:xfrm>
                <a:off x="3537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57" name="Freeform 3097"/>
              <p:cNvSpPr>
                <a:spLocks/>
              </p:cNvSpPr>
              <p:nvPr userDrawn="1"/>
            </p:nvSpPr>
            <p:spPr bwMode="auto">
              <a:xfrm>
                <a:off x="3451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58" name="Freeform 3098"/>
              <p:cNvSpPr>
                <a:spLocks/>
              </p:cNvSpPr>
              <p:nvPr userDrawn="1"/>
            </p:nvSpPr>
            <p:spPr bwMode="auto">
              <a:xfrm>
                <a:off x="3365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59" name="Freeform 3099"/>
              <p:cNvSpPr>
                <a:spLocks/>
              </p:cNvSpPr>
              <p:nvPr userDrawn="1"/>
            </p:nvSpPr>
            <p:spPr bwMode="auto">
              <a:xfrm>
                <a:off x="3279" y="350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60" name="Freeform 3100"/>
              <p:cNvSpPr>
                <a:spLocks/>
              </p:cNvSpPr>
              <p:nvPr userDrawn="1"/>
            </p:nvSpPr>
            <p:spPr bwMode="auto">
              <a:xfrm>
                <a:off x="5692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61" name="Freeform 3101"/>
              <p:cNvSpPr>
                <a:spLocks/>
              </p:cNvSpPr>
              <p:nvPr userDrawn="1"/>
            </p:nvSpPr>
            <p:spPr bwMode="auto">
              <a:xfrm>
                <a:off x="5606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62" name="Freeform 3102"/>
              <p:cNvSpPr>
                <a:spLocks/>
              </p:cNvSpPr>
              <p:nvPr userDrawn="1"/>
            </p:nvSpPr>
            <p:spPr bwMode="auto">
              <a:xfrm>
                <a:off x="5519" y="358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63" name="Freeform 3103"/>
              <p:cNvSpPr>
                <a:spLocks/>
              </p:cNvSpPr>
              <p:nvPr userDrawn="1"/>
            </p:nvSpPr>
            <p:spPr bwMode="auto">
              <a:xfrm>
                <a:off x="5433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64" name="Freeform 3104"/>
              <p:cNvSpPr>
                <a:spLocks/>
              </p:cNvSpPr>
              <p:nvPr userDrawn="1"/>
            </p:nvSpPr>
            <p:spPr bwMode="auto">
              <a:xfrm>
                <a:off x="5347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65" name="Freeform 3105"/>
              <p:cNvSpPr>
                <a:spLocks/>
              </p:cNvSpPr>
              <p:nvPr userDrawn="1"/>
            </p:nvSpPr>
            <p:spPr bwMode="auto">
              <a:xfrm>
                <a:off x="5261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66" name="Freeform 3106"/>
              <p:cNvSpPr>
                <a:spLocks/>
              </p:cNvSpPr>
              <p:nvPr userDrawn="1"/>
            </p:nvSpPr>
            <p:spPr bwMode="auto">
              <a:xfrm>
                <a:off x="5175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67" name="Freeform 3107"/>
              <p:cNvSpPr>
                <a:spLocks/>
              </p:cNvSpPr>
              <p:nvPr userDrawn="1"/>
            </p:nvSpPr>
            <p:spPr bwMode="auto">
              <a:xfrm>
                <a:off x="5089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68" name="Freeform 3108"/>
              <p:cNvSpPr>
                <a:spLocks/>
              </p:cNvSpPr>
              <p:nvPr userDrawn="1"/>
            </p:nvSpPr>
            <p:spPr bwMode="auto">
              <a:xfrm>
                <a:off x="5002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69" name="Freeform 3109"/>
              <p:cNvSpPr>
                <a:spLocks/>
              </p:cNvSpPr>
              <p:nvPr userDrawn="1"/>
            </p:nvSpPr>
            <p:spPr bwMode="auto">
              <a:xfrm>
                <a:off x="4916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70" name="Freeform 3110"/>
              <p:cNvSpPr>
                <a:spLocks/>
              </p:cNvSpPr>
              <p:nvPr userDrawn="1"/>
            </p:nvSpPr>
            <p:spPr bwMode="auto">
              <a:xfrm>
                <a:off x="4830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71" name="Freeform 3111"/>
              <p:cNvSpPr>
                <a:spLocks/>
              </p:cNvSpPr>
              <p:nvPr userDrawn="1"/>
            </p:nvSpPr>
            <p:spPr bwMode="auto">
              <a:xfrm>
                <a:off x="4744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72" name="Freeform 3112"/>
              <p:cNvSpPr>
                <a:spLocks/>
              </p:cNvSpPr>
              <p:nvPr userDrawn="1"/>
            </p:nvSpPr>
            <p:spPr bwMode="auto">
              <a:xfrm>
                <a:off x="4658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73" name="Freeform 3113"/>
              <p:cNvSpPr>
                <a:spLocks/>
              </p:cNvSpPr>
              <p:nvPr userDrawn="1"/>
            </p:nvSpPr>
            <p:spPr bwMode="auto">
              <a:xfrm>
                <a:off x="4571" y="358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74" name="Freeform 3114"/>
              <p:cNvSpPr>
                <a:spLocks/>
              </p:cNvSpPr>
              <p:nvPr userDrawn="1"/>
            </p:nvSpPr>
            <p:spPr bwMode="auto">
              <a:xfrm>
                <a:off x="4485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75" name="Freeform 3115"/>
              <p:cNvSpPr>
                <a:spLocks/>
              </p:cNvSpPr>
              <p:nvPr userDrawn="1"/>
            </p:nvSpPr>
            <p:spPr bwMode="auto">
              <a:xfrm>
                <a:off x="4399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76" name="Freeform 3116"/>
              <p:cNvSpPr>
                <a:spLocks/>
              </p:cNvSpPr>
              <p:nvPr userDrawn="1"/>
            </p:nvSpPr>
            <p:spPr bwMode="auto">
              <a:xfrm>
                <a:off x="4313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77" name="Freeform 3117"/>
              <p:cNvSpPr>
                <a:spLocks/>
              </p:cNvSpPr>
              <p:nvPr userDrawn="1"/>
            </p:nvSpPr>
            <p:spPr bwMode="auto">
              <a:xfrm>
                <a:off x="4227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78" name="Freeform 3118"/>
              <p:cNvSpPr>
                <a:spLocks/>
              </p:cNvSpPr>
              <p:nvPr userDrawn="1"/>
            </p:nvSpPr>
            <p:spPr bwMode="auto">
              <a:xfrm>
                <a:off x="4141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79" name="Freeform 3119"/>
              <p:cNvSpPr>
                <a:spLocks/>
              </p:cNvSpPr>
              <p:nvPr userDrawn="1"/>
            </p:nvSpPr>
            <p:spPr bwMode="auto">
              <a:xfrm>
                <a:off x="4054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80" name="Freeform 3120"/>
              <p:cNvSpPr>
                <a:spLocks/>
              </p:cNvSpPr>
              <p:nvPr userDrawn="1"/>
            </p:nvSpPr>
            <p:spPr bwMode="auto">
              <a:xfrm>
                <a:off x="3968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81" name="Freeform 3121"/>
              <p:cNvSpPr>
                <a:spLocks/>
              </p:cNvSpPr>
              <p:nvPr userDrawn="1"/>
            </p:nvSpPr>
            <p:spPr bwMode="auto">
              <a:xfrm>
                <a:off x="3882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82" name="Freeform 3122"/>
              <p:cNvSpPr>
                <a:spLocks/>
              </p:cNvSpPr>
              <p:nvPr userDrawn="1"/>
            </p:nvSpPr>
            <p:spPr bwMode="auto">
              <a:xfrm>
                <a:off x="3796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83" name="Freeform 3123"/>
              <p:cNvSpPr>
                <a:spLocks/>
              </p:cNvSpPr>
              <p:nvPr userDrawn="1"/>
            </p:nvSpPr>
            <p:spPr bwMode="auto">
              <a:xfrm>
                <a:off x="3710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84" name="Freeform 3124"/>
              <p:cNvSpPr>
                <a:spLocks/>
              </p:cNvSpPr>
              <p:nvPr userDrawn="1"/>
            </p:nvSpPr>
            <p:spPr bwMode="auto">
              <a:xfrm>
                <a:off x="3623" y="358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85" name="Freeform 3125"/>
              <p:cNvSpPr>
                <a:spLocks/>
              </p:cNvSpPr>
              <p:nvPr userDrawn="1"/>
            </p:nvSpPr>
            <p:spPr bwMode="auto">
              <a:xfrm>
                <a:off x="1814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86" name="Freeform 3126"/>
              <p:cNvSpPr>
                <a:spLocks/>
              </p:cNvSpPr>
              <p:nvPr userDrawn="1"/>
            </p:nvSpPr>
            <p:spPr bwMode="auto">
              <a:xfrm>
                <a:off x="1727" y="358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87" name="Freeform 3127"/>
              <p:cNvSpPr>
                <a:spLocks/>
              </p:cNvSpPr>
              <p:nvPr userDrawn="1"/>
            </p:nvSpPr>
            <p:spPr bwMode="auto">
              <a:xfrm>
                <a:off x="1641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88" name="Freeform 3128"/>
              <p:cNvSpPr>
                <a:spLocks/>
              </p:cNvSpPr>
              <p:nvPr userDrawn="1"/>
            </p:nvSpPr>
            <p:spPr bwMode="auto">
              <a:xfrm>
                <a:off x="1555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89" name="Freeform 3129"/>
              <p:cNvSpPr>
                <a:spLocks/>
              </p:cNvSpPr>
              <p:nvPr userDrawn="1"/>
            </p:nvSpPr>
            <p:spPr bwMode="auto">
              <a:xfrm>
                <a:off x="1469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90" name="Freeform 3130"/>
              <p:cNvSpPr>
                <a:spLocks/>
              </p:cNvSpPr>
              <p:nvPr userDrawn="1"/>
            </p:nvSpPr>
            <p:spPr bwMode="auto">
              <a:xfrm>
                <a:off x="1383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91" name="Freeform 3131"/>
              <p:cNvSpPr>
                <a:spLocks/>
              </p:cNvSpPr>
              <p:nvPr userDrawn="1"/>
            </p:nvSpPr>
            <p:spPr bwMode="auto">
              <a:xfrm>
                <a:off x="1297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92" name="Freeform 3132"/>
              <p:cNvSpPr>
                <a:spLocks/>
              </p:cNvSpPr>
              <p:nvPr userDrawn="1"/>
            </p:nvSpPr>
            <p:spPr bwMode="auto">
              <a:xfrm>
                <a:off x="1210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93" name="Freeform 3133"/>
              <p:cNvSpPr>
                <a:spLocks/>
              </p:cNvSpPr>
              <p:nvPr userDrawn="1"/>
            </p:nvSpPr>
            <p:spPr bwMode="auto">
              <a:xfrm>
                <a:off x="1124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94" name="Freeform 3134"/>
              <p:cNvSpPr>
                <a:spLocks/>
              </p:cNvSpPr>
              <p:nvPr userDrawn="1"/>
            </p:nvSpPr>
            <p:spPr bwMode="auto">
              <a:xfrm>
                <a:off x="1038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95" name="Freeform 3135"/>
              <p:cNvSpPr>
                <a:spLocks/>
              </p:cNvSpPr>
              <p:nvPr userDrawn="1"/>
            </p:nvSpPr>
            <p:spPr bwMode="auto">
              <a:xfrm>
                <a:off x="952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96" name="Freeform 3136"/>
              <p:cNvSpPr>
                <a:spLocks/>
              </p:cNvSpPr>
              <p:nvPr userDrawn="1"/>
            </p:nvSpPr>
            <p:spPr bwMode="auto">
              <a:xfrm>
                <a:off x="866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97" name="Freeform 3137"/>
              <p:cNvSpPr>
                <a:spLocks/>
              </p:cNvSpPr>
              <p:nvPr userDrawn="1"/>
            </p:nvSpPr>
            <p:spPr bwMode="auto">
              <a:xfrm>
                <a:off x="779" y="358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98" name="Freeform 3138"/>
              <p:cNvSpPr>
                <a:spLocks/>
              </p:cNvSpPr>
              <p:nvPr userDrawn="1"/>
            </p:nvSpPr>
            <p:spPr bwMode="auto">
              <a:xfrm>
                <a:off x="693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099" name="Freeform 3139"/>
              <p:cNvSpPr>
                <a:spLocks/>
              </p:cNvSpPr>
              <p:nvPr userDrawn="1"/>
            </p:nvSpPr>
            <p:spPr bwMode="auto">
              <a:xfrm>
                <a:off x="607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00" name="Freeform 3140"/>
              <p:cNvSpPr>
                <a:spLocks/>
              </p:cNvSpPr>
              <p:nvPr userDrawn="1"/>
            </p:nvSpPr>
            <p:spPr bwMode="auto">
              <a:xfrm>
                <a:off x="521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01" name="Freeform 3141"/>
              <p:cNvSpPr>
                <a:spLocks/>
              </p:cNvSpPr>
              <p:nvPr userDrawn="1"/>
            </p:nvSpPr>
            <p:spPr bwMode="auto">
              <a:xfrm>
                <a:off x="435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02" name="Freeform 3142"/>
              <p:cNvSpPr>
                <a:spLocks/>
              </p:cNvSpPr>
              <p:nvPr userDrawn="1"/>
            </p:nvSpPr>
            <p:spPr bwMode="auto">
              <a:xfrm>
                <a:off x="349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03" name="Freeform 3143"/>
              <p:cNvSpPr>
                <a:spLocks/>
              </p:cNvSpPr>
              <p:nvPr userDrawn="1"/>
            </p:nvSpPr>
            <p:spPr bwMode="auto">
              <a:xfrm>
                <a:off x="262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04" name="Freeform 3144"/>
              <p:cNvSpPr>
                <a:spLocks/>
              </p:cNvSpPr>
              <p:nvPr userDrawn="1"/>
            </p:nvSpPr>
            <p:spPr bwMode="auto">
              <a:xfrm>
                <a:off x="176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05" name="Freeform 3145"/>
              <p:cNvSpPr>
                <a:spLocks/>
              </p:cNvSpPr>
              <p:nvPr userDrawn="1"/>
            </p:nvSpPr>
            <p:spPr bwMode="auto">
              <a:xfrm>
                <a:off x="90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06" name="Freeform 3146"/>
              <p:cNvSpPr>
                <a:spLocks/>
              </p:cNvSpPr>
              <p:nvPr userDrawn="1"/>
            </p:nvSpPr>
            <p:spPr bwMode="auto">
              <a:xfrm>
                <a:off x="7" y="3586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07" name="Freeform 3147"/>
              <p:cNvSpPr>
                <a:spLocks/>
              </p:cNvSpPr>
              <p:nvPr userDrawn="1"/>
            </p:nvSpPr>
            <p:spPr bwMode="auto">
              <a:xfrm>
                <a:off x="3193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08" name="Freeform 3148"/>
              <p:cNvSpPr>
                <a:spLocks/>
              </p:cNvSpPr>
              <p:nvPr userDrawn="1"/>
            </p:nvSpPr>
            <p:spPr bwMode="auto">
              <a:xfrm>
                <a:off x="3106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09" name="Freeform 3149"/>
              <p:cNvSpPr>
                <a:spLocks/>
              </p:cNvSpPr>
              <p:nvPr userDrawn="1"/>
            </p:nvSpPr>
            <p:spPr bwMode="auto">
              <a:xfrm>
                <a:off x="3020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10" name="Freeform 3150"/>
              <p:cNvSpPr>
                <a:spLocks/>
              </p:cNvSpPr>
              <p:nvPr userDrawn="1"/>
            </p:nvSpPr>
            <p:spPr bwMode="auto">
              <a:xfrm>
                <a:off x="2934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11" name="Freeform 3151"/>
              <p:cNvSpPr>
                <a:spLocks/>
              </p:cNvSpPr>
              <p:nvPr userDrawn="1"/>
            </p:nvSpPr>
            <p:spPr bwMode="auto">
              <a:xfrm>
                <a:off x="2848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12" name="Freeform 3152"/>
              <p:cNvSpPr>
                <a:spLocks/>
              </p:cNvSpPr>
              <p:nvPr userDrawn="1"/>
            </p:nvSpPr>
            <p:spPr bwMode="auto">
              <a:xfrm>
                <a:off x="2762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13" name="Freeform 3153"/>
              <p:cNvSpPr>
                <a:spLocks/>
              </p:cNvSpPr>
              <p:nvPr userDrawn="1"/>
            </p:nvSpPr>
            <p:spPr bwMode="auto">
              <a:xfrm>
                <a:off x="2675" y="358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14" name="Freeform 3154"/>
              <p:cNvSpPr>
                <a:spLocks/>
              </p:cNvSpPr>
              <p:nvPr userDrawn="1"/>
            </p:nvSpPr>
            <p:spPr bwMode="auto">
              <a:xfrm>
                <a:off x="2589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15" name="Freeform 3155"/>
              <p:cNvSpPr>
                <a:spLocks/>
              </p:cNvSpPr>
              <p:nvPr userDrawn="1"/>
            </p:nvSpPr>
            <p:spPr bwMode="auto">
              <a:xfrm>
                <a:off x="2503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16" name="Freeform 3156"/>
              <p:cNvSpPr>
                <a:spLocks/>
              </p:cNvSpPr>
              <p:nvPr userDrawn="1"/>
            </p:nvSpPr>
            <p:spPr bwMode="auto">
              <a:xfrm>
                <a:off x="2417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17" name="Freeform 3157"/>
              <p:cNvSpPr>
                <a:spLocks/>
              </p:cNvSpPr>
              <p:nvPr userDrawn="1"/>
            </p:nvSpPr>
            <p:spPr bwMode="auto">
              <a:xfrm>
                <a:off x="2331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18" name="Freeform 3158"/>
              <p:cNvSpPr>
                <a:spLocks/>
              </p:cNvSpPr>
              <p:nvPr userDrawn="1"/>
            </p:nvSpPr>
            <p:spPr bwMode="auto">
              <a:xfrm>
                <a:off x="2245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19" name="Freeform 3159"/>
              <p:cNvSpPr>
                <a:spLocks/>
              </p:cNvSpPr>
              <p:nvPr userDrawn="1"/>
            </p:nvSpPr>
            <p:spPr bwMode="auto">
              <a:xfrm>
                <a:off x="2158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20" name="Freeform 3160"/>
              <p:cNvSpPr>
                <a:spLocks/>
              </p:cNvSpPr>
              <p:nvPr userDrawn="1"/>
            </p:nvSpPr>
            <p:spPr bwMode="auto">
              <a:xfrm>
                <a:off x="2072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21" name="Freeform 3161"/>
              <p:cNvSpPr>
                <a:spLocks/>
              </p:cNvSpPr>
              <p:nvPr userDrawn="1"/>
            </p:nvSpPr>
            <p:spPr bwMode="auto">
              <a:xfrm>
                <a:off x="1986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22" name="Freeform 3162"/>
              <p:cNvSpPr>
                <a:spLocks/>
              </p:cNvSpPr>
              <p:nvPr userDrawn="1"/>
            </p:nvSpPr>
            <p:spPr bwMode="auto">
              <a:xfrm>
                <a:off x="1900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23" name="Freeform 3163"/>
              <p:cNvSpPr>
                <a:spLocks/>
              </p:cNvSpPr>
              <p:nvPr userDrawn="1"/>
            </p:nvSpPr>
            <p:spPr bwMode="auto">
              <a:xfrm>
                <a:off x="3537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24" name="Freeform 3164"/>
              <p:cNvSpPr>
                <a:spLocks/>
              </p:cNvSpPr>
              <p:nvPr userDrawn="1"/>
            </p:nvSpPr>
            <p:spPr bwMode="auto">
              <a:xfrm>
                <a:off x="3451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25" name="Freeform 3165"/>
              <p:cNvSpPr>
                <a:spLocks/>
              </p:cNvSpPr>
              <p:nvPr userDrawn="1"/>
            </p:nvSpPr>
            <p:spPr bwMode="auto">
              <a:xfrm>
                <a:off x="3365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26" name="Freeform 3166"/>
              <p:cNvSpPr>
                <a:spLocks/>
              </p:cNvSpPr>
              <p:nvPr userDrawn="1"/>
            </p:nvSpPr>
            <p:spPr bwMode="auto">
              <a:xfrm>
                <a:off x="3279" y="358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27" name="Freeform 3167"/>
              <p:cNvSpPr>
                <a:spLocks/>
              </p:cNvSpPr>
              <p:nvPr userDrawn="1"/>
            </p:nvSpPr>
            <p:spPr bwMode="auto">
              <a:xfrm>
                <a:off x="5692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28" name="Freeform 3168"/>
              <p:cNvSpPr>
                <a:spLocks/>
              </p:cNvSpPr>
              <p:nvPr userDrawn="1"/>
            </p:nvSpPr>
            <p:spPr bwMode="auto">
              <a:xfrm>
                <a:off x="5606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29" name="Freeform 3169"/>
              <p:cNvSpPr>
                <a:spLocks/>
              </p:cNvSpPr>
              <p:nvPr userDrawn="1"/>
            </p:nvSpPr>
            <p:spPr bwMode="auto">
              <a:xfrm>
                <a:off x="5519" y="367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30" name="Freeform 3170"/>
              <p:cNvSpPr>
                <a:spLocks/>
              </p:cNvSpPr>
              <p:nvPr userDrawn="1"/>
            </p:nvSpPr>
            <p:spPr bwMode="auto">
              <a:xfrm>
                <a:off x="5433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31" name="Freeform 3171"/>
              <p:cNvSpPr>
                <a:spLocks/>
              </p:cNvSpPr>
              <p:nvPr userDrawn="1"/>
            </p:nvSpPr>
            <p:spPr bwMode="auto">
              <a:xfrm>
                <a:off x="5347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32" name="Freeform 3172"/>
              <p:cNvSpPr>
                <a:spLocks/>
              </p:cNvSpPr>
              <p:nvPr userDrawn="1"/>
            </p:nvSpPr>
            <p:spPr bwMode="auto">
              <a:xfrm>
                <a:off x="5261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33" name="Freeform 3173"/>
              <p:cNvSpPr>
                <a:spLocks/>
              </p:cNvSpPr>
              <p:nvPr userDrawn="1"/>
            </p:nvSpPr>
            <p:spPr bwMode="auto">
              <a:xfrm>
                <a:off x="5175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34" name="Freeform 3174"/>
              <p:cNvSpPr>
                <a:spLocks/>
              </p:cNvSpPr>
              <p:nvPr userDrawn="1"/>
            </p:nvSpPr>
            <p:spPr bwMode="auto">
              <a:xfrm>
                <a:off x="5089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35" name="Freeform 3175"/>
              <p:cNvSpPr>
                <a:spLocks/>
              </p:cNvSpPr>
              <p:nvPr userDrawn="1"/>
            </p:nvSpPr>
            <p:spPr bwMode="auto">
              <a:xfrm>
                <a:off x="5002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36" name="Freeform 3176"/>
              <p:cNvSpPr>
                <a:spLocks/>
              </p:cNvSpPr>
              <p:nvPr userDrawn="1"/>
            </p:nvSpPr>
            <p:spPr bwMode="auto">
              <a:xfrm>
                <a:off x="4916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37" name="Freeform 3177"/>
              <p:cNvSpPr>
                <a:spLocks/>
              </p:cNvSpPr>
              <p:nvPr userDrawn="1"/>
            </p:nvSpPr>
            <p:spPr bwMode="auto">
              <a:xfrm>
                <a:off x="4830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38" name="Freeform 3178"/>
              <p:cNvSpPr>
                <a:spLocks/>
              </p:cNvSpPr>
              <p:nvPr userDrawn="1"/>
            </p:nvSpPr>
            <p:spPr bwMode="auto">
              <a:xfrm>
                <a:off x="4744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39" name="Freeform 3179"/>
              <p:cNvSpPr>
                <a:spLocks/>
              </p:cNvSpPr>
              <p:nvPr userDrawn="1"/>
            </p:nvSpPr>
            <p:spPr bwMode="auto">
              <a:xfrm>
                <a:off x="4658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40" name="Freeform 3180"/>
              <p:cNvSpPr>
                <a:spLocks/>
              </p:cNvSpPr>
              <p:nvPr userDrawn="1"/>
            </p:nvSpPr>
            <p:spPr bwMode="auto">
              <a:xfrm>
                <a:off x="4571" y="367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41" name="Freeform 3181"/>
              <p:cNvSpPr>
                <a:spLocks/>
              </p:cNvSpPr>
              <p:nvPr userDrawn="1"/>
            </p:nvSpPr>
            <p:spPr bwMode="auto">
              <a:xfrm>
                <a:off x="4485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42" name="Freeform 3182"/>
              <p:cNvSpPr>
                <a:spLocks/>
              </p:cNvSpPr>
              <p:nvPr userDrawn="1"/>
            </p:nvSpPr>
            <p:spPr bwMode="auto">
              <a:xfrm>
                <a:off x="4399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43" name="Freeform 3183"/>
              <p:cNvSpPr>
                <a:spLocks/>
              </p:cNvSpPr>
              <p:nvPr userDrawn="1"/>
            </p:nvSpPr>
            <p:spPr bwMode="auto">
              <a:xfrm>
                <a:off x="4313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44" name="Freeform 3184"/>
              <p:cNvSpPr>
                <a:spLocks/>
              </p:cNvSpPr>
              <p:nvPr userDrawn="1"/>
            </p:nvSpPr>
            <p:spPr bwMode="auto">
              <a:xfrm>
                <a:off x="4227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45" name="Freeform 3185"/>
              <p:cNvSpPr>
                <a:spLocks/>
              </p:cNvSpPr>
              <p:nvPr userDrawn="1"/>
            </p:nvSpPr>
            <p:spPr bwMode="auto">
              <a:xfrm>
                <a:off x="4141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46" name="Freeform 3186"/>
              <p:cNvSpPr>
                <a:spLocks/>
              </p:cNvSpPr>
              <p:nvPr userDrawn="1"/>
            </p:nvSpPr>
            <p:spPr bwMode="auto">
              <a:xfrm>
                <a:off x="4054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47" name="Freeform 3187"/>
              <p:cNvSpPr>
                <a:spLocks/>
              </p:cNvSpPr>
              <p:nvPr userDrawn="1"/>
            </p:nvSpPr>
            <p:spPr bwMode="auto">
              <a:xfrm>
                <a:off x="3968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48" name="Freeform 3188"/>
              <p:cNvSpPr>
                <a:spLocks/>
              </p:cNvSpPr>
              <p:nvPr userDrawn="1"/>
            </p:nvSpPr>
            <p:spPr bwMode="auto">
              <a:xfrm>
                <a:off x="3882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49" name="Freeform 3189"/>
              <p:cNvSpPr>
                <a:spLocks/>
              </p:cNvSpPr>
              <p:nvPr userDrawn="1"/>
            </p:nvSpPr>
            <p:spPr bwMode="auto">
              <a:xfrm>
                <a:off x="3796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50" name="Freeform 3190"/>
              <p:cNvSpPr>
                <a:spLocks/>
              </p:cNvSpPr>
              <p:nvPr userDrawn="1"/>
            </p:nvSpPr>
            <p:spPr bwMode="auto">
              <a:xfrm>
                <a:off x="3710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51" name="Freeform 3191"/>
              <p:cNvSpPr>
                <a:spLocks/>
              </p:cNvSpPr>
              <p:nvPr userDrawn="1"/>
            </p:nvSpPr>
            <p:spPr bwMode="auto">
              <a:xfrm>
                <a:off x="3623" y="367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52" name="Freeform 3192"/>
              <p:cNvSpPr>
                <a:spLocks/>
              </p:cNvSpPr>
              <p:nvPr userDrawn="1"/>
            </p:nvSpPr>
            <p:spPr bwMode="auto">
              <a:xfrm>
                <a:off x="1814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53" name="Freeform 3193"/>
              <p:cNvSpPr>
                <a:spLocks/>
              </p:cNvSpPr>
              <p:nvPr userDrawn="1"/>
            </p:nvSpPr>
            <p:spPr bwMode="auto">
              <a:xfrm>
                <a:off x="1727" y="367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54" name="Freeform 3194"/>
              <p:cNvSpPr>
                <a:spLocks/>
              </p:cNvSpPr>
              <p:nvPr userDrawn="1"/>
            </p:nvSpPr>
            <p:spPr bwMode="auto">
              <a:xfrm>
                <a:off x="1641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55" name="Freeform 3195"/>
              <p:cNvSpPr>
                <a:spLocks/>
              </p:cNvSpPr>
              <p:nvPr userDrawn="1"/>
            </p:nvSpPr>
            <p:spPr bwMode="auto">
              <a:xfrm>
                <a:off x="1555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56" name="Freeform 3196"/>
              <p:cNvSpPr>
                <a:spLocks/>
              </p:cNvSpPr>
              <p:nvPr userDrawn="1"/>
            </p:nvSpPr>
            <p:spPr bwMode="auto">
              <a:xfrm>
                <a:off x="1469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57" name="Freeform 3197"/>
              <p:cNvSpPr>
                <a:spLocks/>
              </p:cNvSpPr>
              <p:nvPr userDrawn="1"/>
            </p:nvSpPr>
            <p:spPr bwMode="auto">
              <a:xfrm>
                <a:off x="1383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58" name="Freeform 3198"/>
              <p:cNvSpPr>
                <a:spLocks/>
              </p:cNvSpPr>
              <p:nvPr userDrawn="1"/>
            </p:nvSpPr>
            <p:spPr bwMode="auto">
              <a:xfrm>
                <a:off x="1297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59" name="Freeform 3199"/>
              <p:cNvSpPr>
                <a:spLocks/>
              </p:cNvSpPr>
              <p:nvPr userDrawn="1"/>
            </p:nvSpPr>
            <p:spPr bwMode="auto">
              <a:xfrm>
                <a:off x="1210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60" name="Freeform 3200"/>
              <p:cNvSpPr>
                <a:spLocks/>
              </p:cNvSpPr>
              <p:nvPr userDrawn="1"/>
            </p:nvSpPr>
            <p:spPr bwMode="auto">
              <a:xfrm>
                <a:off x="1124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61" name="Freeform 3201"/>
              <p:cNvSpPr>
                <a:spLocks/>
              </p:cNvSpPr>
              <p:nvPr userDrawn="1"/>
            </p:nvSpPr>
            <p:spPr bwMode="auto">
              <a:xfrm>
                <a:off x="1038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62" name="Freeform 3202"/>
              <p:cNvSpPr>
                <a:spLocks/>
              </p:cNvSpPr>
              <p:nvPr userDrawn="1"/>
            </p:nvSpPr>
            <p:spPr bwMode="auto">
              <a:xfrm>
                <a:off x="952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63" name="Freeform 3203"/>
              <p:cNvSpPr>
                <a:spLocks/>
              </p:cNvSpPr>
              <p:nvPr userDrawn="1"/>
            </p:nvSpPr>
            <p:spPr bwMode="auto">
              <a:xfrm>
                <a:off x="866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64" name="Freeform 3204"/>
              <p:cNvSpPr>
                <a:spLocks/>
              </p:cNvSpPr>
              <p:nvPr userDrawn="1"/>
            </p:nvSpPr>
            <p:spPr bwMode="auto">
              <a:xfrm>
                <a:off x="779" y="367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65" name="Freeform 3205"/>
              <p:cNvSpPr>
                <a:spLocks/>
              </p:cNvSpPr>
              <p:nvPr userDrawn="1"/>
            </p:nvSpPr>
            <p:spPr bwMode="auto">
              <a:xfrm>
                <a:off x="693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66" name="Freeform 3206"/>
              <p:cNvSpPr>
                <a:spLocks/>
              </p:cNvSpPr>
              <p:nvPr userDrawn="1"/>
            </p:nvSpPr>
            <p:spPr bwMode="auto">
              <a:xfrm>
                <a:off x="607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67" name="Freeform 3207"/>
              <p:cNvSpPr>
                <a:spLocks/>
              </p:cNvSpPr>
              <p:nvPr userDrawn="1"/>
            </p:nvSpPr>
            <p:spPr bwMode="auto">
              <a:xfrm>
                <a:off x="521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68" name="Freeform 3208"/>
              <p:cNvSpPr>
                <a:spLocks/>
              </p:cNvSpPr>
              <p:nvPr userDrawn="1"/>
            </p:nvSpPr>
            <p:spPr bwMode="auto">
              <a:xfrm>
                <a:off x="435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69" name="Freeform 3209"/>
              <p:cNvSpPr>
                <a:spLocks/>
              </p:cNvSpPr>
              <p:nvPr userDrawn="1"/>
            </p:nvSpPr>
            <p:spPr bwMode="auto">
              <a:xfrm>
                <a:off x="349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70" name="Freeform 3210"/>
              <p:cNvSpPr>
                <a:spLocks/>
              </p:cNvSpPr>
              <p:nvPr userDrawn="1"/>
            </p:nvSpPr>
            <p:spPr bwMode="auto">
              <a:xfrm>
                <a:off x="262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71" name="Freeform 3211"/>
              <p:cNvSpPr>
                <a:spLocks/>
              </p:cNvSpPr>
              <p:nvPr userDrawn="1"/>
            </p:nvSpPr>
            <p:spPr bwMode="auto">
              <a:xfrm>
                <a:off x="176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72" name="Freeform 3212"/>
              <p:cNvSpPr>
                <a:spLocks/>
              </p:cNvSpPr>
              <p:nvPr userDrawn="1"/>
            </p:nvSpPr>
            <p:spPr bwMode="auto">
              <a:xfrm>
                <a:off x="90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73" name="Freeform 3213"/>
              <p:cNvSpPr>
                <a:spLocks/>
              </p:cNvSpPr>
              <p:nvPr userDrawn="1"/>
            </p:nvSpPr>
            <p:spPr bwMode="auto">
              <a:xfrm>
                <a:off x="7" y="3672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74" name="Freeform 3214"/>
              <p:cNvSpPr>
                <a:spLocks/>
              </p:cNvSpPr>
              <p:nvPr userDrawn="1"/>
            </p:nvSpPr>
            <p:spPr bwMode="auto">
              <a:xfrm>
                <a:off x="3193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75" name="Freeform 3215"/>
              <p:cNvSpPr>
                <a:spLocks/>
              </p:cNvSpPr>
              <p:nvPr userDrawn="1"/>
            </p:nvSpPr>
            <p:spPr bwMode="auto">
              <a:xfrm>
                <a:off x="3106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76" name="Freeform 3216"/>
              <p:cNvSpPr>
                <a:spLocks/>
              </p:cNvSpPr>
              <p:nvPr userDrawn="1"/>
            </p:nvSpPr>
            <p:spPr bwMode="auto">
              <a:xfrm>
                <a:off x="3020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77" name="Freeform 3217"/>
              <p:cNvSpPr>
                <a:spLocks/>
              </p:cNvSpPr>
              <p:nvPr userDrawn="1"/>
            </p:nvSpPr>
            <p:spPr bwMode="auto">
              <a:xfrm>
                <a:off x="2934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78" name="Freeform 3218"/>
              <p:cNvSpPr>
                <a:spLocks/>
              </p:cNvSpPr>
              <p:nvPr userDrawn="1"/>
            </p:nvSpPr>
            <p:spPr bwMode="auto">
              <a:xfrm>
                <a:off x="2848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79" name="Freeform 3219"/>
              <p:cNvSpPr>
                <a:spLocks/>
              </p:cNvSpPr>
              <p:nvPr userDrawn="1"/>
            </p:nvSpPr>
            <p:spPr bwMode="auto">
              <a:xfrm>
                <a:off x="2762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80" name="Freeform 3220"/>
              <p:cNvSpPr>
                <a:spLocks/>
              </p:cNvSpPr>
              <p:nvPr userDrawn="1"/>
            </p:nvSpPr>
            <p:spPr bwMode="auto">
              <a:xfrm>
                <a:off x="2675" y="367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81" name="Freeform 3221"/>
              <p:cNvSpPr>
                <a:spLocks/>
              </p:cNvSpPr>
              <p:nvPr userDrawn="1"/>
            </p:nvSpPr>
            <p:spPr bwMode="auto">
              <a:xfrm>
                <a:off x="2589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82" name="Freeform 3222"/>
              <p:cNvSpPr>
                <a:spLocks/>
              </p:cNvSpPr>
              <p:nvPr userDrawn="1"/>
            </p:nvSpPr>
            <p:spPr bwMode="auto">
              <a:xfrm>
                <a:off x="2503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83" name="Freeform 3223"/>
              <p:cNvSpPr>
                <a:spLocks/>
              </p:cNvSpPr>
              <p:nvPr userDrawn="1"/>
            </p:nvSpPr>
            <p:spPr bwMode="auto">
              <a:xfrm>
                <a:off x="2417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84" name="Freeform 3224"/>
              <p:cNvSpPr>
                <a:spLocks/>
              </p:cNvSpPr>
              <p:nvPr userDrawn="1"/>
            </p:nvSpPr>
            <p:spPr bwMode="auto">
              <a:xfrm>
                <a:off x="2331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85" name="Freeform 3225"/>
              <p:cNvSpPr>
                <a:spLocks/>
              </p:cNvSpPr>
              <p:nvPr userDrawn="1"/>
            </p:nvSpPr>
            <p:spPr bwMode="auto">
              <a:xfrm>
                <a:off x="2245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86" name="Freeform 3226"/>
              <p:cNvSpPr>
                <a:spLocks/>
              </p:cNvSpPr>
              <p:nvPr userDrawn="1"/>
            </p:nvSpPr>
            <p:spPr bwMode="auto">
              <a:xfrm>
                <a:off x="2158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87" name="Freeform 3227"/>
              <p:cNvSpPr>
                <a:spLocks/>
              </p:cNvSpPr>
              <p:nvPr userDrawn="1"/>
            </p:nvSpPr>
            <p:spPr bwMode="auto">
              <a:xfrm>
                <a:off x="2072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88" name="Freeform 3228"/>
              <p:cNvSpPr>
                <a:spLocks/>
              </p:cNvSpPr>
              <p:nvPr userDrawn="1"/>
            </p:nvSpPr>
            <p:spPr bwMode="auto">
              <a:xfrm>
                <a:off x="1986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89" name="Freeform 3229"/>
              <p:cNvSpPr>
                <a:spLocks/>
              </p:cNvSpPr>
              <p:nvPr userDrawn="1"/>
            </p:nvSpPr>
            <p:spPr bwMode="auto">
              <a:xfrm>
                <a:off x="1900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90" name="Freeform 3230"/>
              <p:cNvSpPr>
                <a:spLocks/>
              </p:cNvSpPr>
              <p:nvPr userDrawn="1"/>
            </p:nvSpPr>
            <p:spPr bwMode="auto">
              <a:xfrm>
                <a:off x="3537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91" name="Freeform 3231"/>
              <p:cNvSpPr>
                <a:spLocks/>
              </p:cNvSpPr>
              <p:nvPr userDrawn="1"/>
            </p:nvSpPr>
            <p:spPr bwMode="auto">
              <a:xfrm>
                <a:off x="3451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92" name="Freeform 3232"/>
              <p:cNvSpPr>
                <a:spLocks/>
              </p:cNvSpPr>
              <p:nvPr userDrawn="1"/>
            </p:nvSpPr>
            <p:spPr bwMode="auto">
              <a:xfrm>
                <a:off x="3365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93" name="Freeform 3233"/>
              <p:cNvSpPr>
                <a:spLocks/>
              </p:cNvSpPr>
              <p:nvPr userDrawn="1"/>
            </p:nvSpPr>
            <p:spPr bwMode="auto">
              <a:xfrm>
                <a:off x="3279" y="367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94" name="Freeform 3234"/>
              <p:cNvSpPr>
                <a:spLocks/>
              </p:cNvSpPr>
              <p:nvPr userDrawn="1"/>
            </p:nvSpPr>
            <p:spPr bwMode="auto">
              <a:xfrm>
                <a:off x="5692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95" name="Freeform 3235"/>
              <p:cNvSpPr>
                <a:spLocks/>
              </p:cNvSpPr>
              <p:nvPr userDrawn="1"/>
            </p:nvSpPr>
            <p:spPr bwMode="auto">
              <a:xfrm>
                <a:off x="5606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96" name="Freeform 3236"/>
              <p:cNvSpPr>
                <a:spLocks/>
              </p:cNvSpPr>
              <p:nvPr userDrawn="1"/>
            </p:nvSpPr>
            <p:spPr bwMode="auto">
              <a:xfrm>
                <a:off x="5519" y="3758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97" name="Freeform 3237"/>
              <p:cNvSpPr>
                <a:spLocks/>
              </p:cNvSpPr>
              <p:nvPr userDrawn="1"/>
            </p:nvSpPr>
            <p:spPr bwMode="auto">
              <a:xfrm>
                <a:off x="5433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98" name="Freeform 3238"/>
              <p:cNvSpPr>
                <a:spLocks/>
              </p:cNvSpPr>
              <p:nvPr userDrawn="1"/>
            </p:nvSpPr>
            <p:spPr bwMode="auto">
              <a:xfrm>
                <a:off x="5347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199" name="Freeform 3239"/>
              <p:cNvSpPr>
                <a:spLocks/>
              </p:cNvSpPr>
              <p:nvPr userDrawn="1"/>
            </p:nvSpPr>
            <p:spPr bwMode="auto">
              <a:xfrm>
                <a:off x="5261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00" name="Freeform 3240"/>
              <p:cNvSpPr>
                <a:spLocks/>
              </p:cNvSpPr>
              <p:nvPr userDrawn="1"/>
            </p:nvSpPr>
            <p:spPr bwMode="auto">
              <a:xfrm>
                <a:off x="5175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01" name="Freeform 3241"/>
              <p:cNvSpPr>
                <a:spLocks/>
              </p:cNvSpPr>
              <p:nvPr userDrawn="1"/>
            </p:nvSpPr>
            <p:spPr bwMode="auto">
              <a:xfrm>
                <a:off x="5089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02" name="Freeform 3242"/>
              <p:cNvSpPr>
                <a:spLocks/>
              </p:cNvSpPr>
              <p:nvPr userDrawn="1"/>
            </p:nvSpPr>
            <p:spPr bwMode="auto">
              <a:xfrm>
                <a:off x="5002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03" name="Freeform 3243"/>
              <p:cNvSpPr>
                <a:spLocks/>
              </p:cNvSpPr>
              <p:nvPr userDrawn="1"/>
            </p:nvSpPr>
            <p:spPr bwMode="auto">
              <a:xfrm>
                <a:off x="4916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04" name="Freeform 3244"/>
              <p:cNvSpPr>
                <a:spLocks/>
              </p:cNvSpPr>
              <p:nvPr userDrawn="1"/>
            </p:nvSpPr>
            <p:spPr bwMode="auto">
              <a:xfrm>
                <a:off x="4830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05" name="Freeform 3245"/>
              <p:cNvSpPr>
                <a:spLocks/>
              </p:cNvSpPr>
              <p:nvPr userDrawn="1"/>
            </p:nvSpPr>
            <p:spPr bwMode="auto">
              <a:xfrm>
                <a:off x="4744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06" name="Freeform 3246"/>
              <p:cNvSpPr>
                <a:spLocks/>
              </p:cNvSpPr>
              <p:nvPr userDrawn="1"/>
            </p:nvSpPr>
            <p:spPr bwMode="auto">
              <a:xfrm>
                <a:off x="4658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07" name="Freeform 3247"/>
              <p:cNvSpPr>
                <a:spLocks/>
              </p:cNvSpPr>
              <p:nvPr userDrawn="1"/>
            </p:nvSpPr>
            <p:spPr bwMode="auto">
              <a:xfrm>
                <a:off x="4571" y="3758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08" name="Freeform 3248"/>
              <p:cNvSpPr>
                <a:spLocks/>
              </p:cNvSpPr>
              <p:nvPr userDrawn="1"/>
            </p:nvSpPr>
            <p:spPr bwMode="auto">
              <a:xfrm>
                <a:off x="4485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09" name="Freeform 3249"/>
              <p:cNvSpPr>
                <a:spLocks/>
              </p:cNvSpPr>
              <p:nvPr userDrawn="1"/>
            </p:nvSpPr>
            <p:spPr bwMode="auto">
              <a:xfrm>
                <a:off x="4399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10" name="Freeform 3250"/>
              <p:cNvSpPr>
                <a:spLocks/>
              </p:cNvSpPr>
              <p:nvPr userDrawn="1"/>
            </p:nvSpPr>
            <p:spPr bwMode="auto">
              <a:xfrm>
                <a:off x="4313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11" name="Freeform 3251"/>
              <p:cNvSpPr>
                <a:spLocks/>
              </p:cNvSpPr>
              <p:nvPr userDrawn="1"/>
            </p:nvSpPr>
            <p:spPr bwMode="auto">
              <a:xfrm>
                <a:off x="4227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12" name="Freeform 3252"/>
              <p:cNvSpPr>
                <a:spLocks/>
              </p:cNvSpPr>
              <p:nvPr userDrawn="1"/>
            </p:nvSpPr>
            <p:spPr bwMode="auto">
              <a:xfrm>
                <a:off x="4141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13" name="Freeform 3253"/>
              <p:cNvSpPr>
                <a:spLocks/>
              </p:cNvSpPr>
              <p:nvPr userDrawn="1"/>
            </p:nvSpPr>
            <p:spPr bwMode="auto">
              <a:xfrm>
                <a:off x="4054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14" name="Freeform 3254"/>
              <p:cNvSpPr>
                <a:spLocks/>
              </p:cNvSpPr>
              <p:nvPr userDrawn="1"/>
            </p:nvSpPr>
            <p:spPr bwMode="auto">
              <a:xfrm>
                <a:off x="3968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15" name="Freeform 3255"/>
              <p:cNvSpPr>
                <a:spLocks/>
              </p:cNvSpPr>
              <p:nvPr userDrawn="1"/>
            </p:nvSpPr>
            <p:spPr bwMode="auto">
              <a:xfrm>
                <a:off x="3882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16" name="Freeform 3256"/>
              <p:cNvSpPr>
                <a:spLocks/>
              </p:cNvSpPr>
              <p:nvPr userDrawn="1"/>
            </p:nvSpPr>
            <p:spPr bwMode="auto">
              <a:xfrm>
                <a:off x="3796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17" name="Freeform 3257"/>
              <p:cNvSpPr>
                <a:spLocks/>
              </p:cNvSpPr>
              <p:nvPr userDrawn="1"/>
            </p:nvSpPr>
            <p:spPr bwMode="auto">
              <a:xfrm>
                <a:off x="3710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18" name="Freeform 3258"/>
              <p:cNvSpPr>
                <a:spLocks/>
              </p:cNvSpPr>
              <p:nvPr userDrawn="1"/>
            </p:nvSpPr>
            <p:spPr bwMode="auto">
              <a:xfrm>
                <a:off x="3623" y="3758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19" name="Freeform 3259"/>
              <p:cNvSpPr>
                <a:spLocks/>
              </p:cNvSpPr>
              <p:nvPr userDrawn="1"/>
            </p:nvSpPr>
            <p:spPr bwMode="auto">
              <a:xfrm>
                <a:off x="1814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20" name="Freeform 3260"/>
              <p:cNvSpPr>
                <a:spLocks/>
              </p:cNvSpPr>
              <p:nvPr userDrawn="1"/>
            </p:nvSpPr>
            <p:spPr bwMode="auto">
              <a:xfrm>
                <a:off x="1727" y="3758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21" name="Freeform 3261"/>
              <p:cNvSpPr>
                <a:spLocks/>
              </p:cNvSpPr>
              <p:nvPr userDrawn="1"/>
            </p:nvSpPr>
            <p:spPr bwMode="auto">
              <a:xfrm>
                <a:off x="1641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22" name="Freeform 3262"/>
              <p:cNvSpPr>
                <a:spLocks/>
              </p:cNvSpPr>
              <p:nvPr userDrawn="1"/>
            </p:nvSpPr>
            <p:spPr bwMode="auto">
              <a:xfrm>
                <a:off x="1555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23" name="Freeform 3263"/>
              <p:cNvSpPr>
                <a:spLocks/>
              </p:cNvSpPr>
              <p:nvPr userDrawn="1"/>
            </p:nvSpPr>
            <p:spPr bwMode="auto">
              <a:xfrm>
                <a:off x="1469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24" name="Freeform 3264"/>
              <p:cNvSpPr>
                <a:spLocks/>
              </p:cNvSpPr>
              <p:nvPr userDrawn="1"/>
            </p:nvSpPr>
            <p:spPr bwMode="auto">
              <a:xfrm>
                <a:off x="1383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25" name="Freeform 3265"/>
              <p:cNvSpPr>
                <a:spLocks/>
              </p:cNvSpPr>
              <p:nvPr userDrawn="1"/>
            </p:nvSpPr>
            <p:spPr bwMode="auto">
              <a:xfrm>
                <a:off x="1297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26" name="Freeform 3266"/>
              <p:cNvSpPr>
                <a:spLocks/>
              </p:cNvSpPr>
              <p:nvPr userDrawn="1"/>
            </p:nvSpPr>
            <p:spPr bwMode="auto">
              <a:xfrm>
                <a:off x="1210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27" name="Freeform 3267"/>
              <p:cNvSpPr>
                <a:spLocks/>
              </p:cNvSpPr>
              <p:nvPr userDrawn="1"/>
            </p:nvSpPr>
            <p:spPr bwMode="auto">
              <a:xfrm>
                <a:off x="1124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28" name="Freeform 3268"/>
              <p:cNvSpPr>
                <a:spLocks/>
              </p:cNvSpPr>
              <p:nvPr userDrawn="1"/>
            </p:nvSpPr>
            <p:spPr bwMode="auto">
              <a:xfrm>
                <a:off x="1038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29" name="Freeform 3269"/>
              <p:cNvSpPr>
                <a:spLocks/>
              </p:cNvSpPr>
              <p:nvPr userDrawn="1"/>
            </p:nvSpPr>
            <p:spPr bwMode="auto">
              <a:xfrm>
                <a:off x="952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30" name="Freeform 3270"/>
              <p:cNvSpPr>
                <a:spLocks/>
              </p:cNvSpPr>
              <p:nvPr userDrawn="1"/>
            </p:nvSpPr>
            <p:spPr bwMode="auto">
              <a:xfrm>
                <a:off x="866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31" name="Freeform 3271"/>
              <p:cNvSpPr>
                <a:spLocks/>
              </p:cNvSpPr>
              <p:nvPr userDrawn="1"/>
            </p:nvSpPr>
            <p:spPr bwMode="auto">
              <a:xfrm>
                <a:off x="779" y="3758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32" name="Freeform 3272"/>
              <p:cNvSpPr>
                <a:spLocks/>
              </p:cNvSpPr>
              <p:nvPr userDrawn="1"/>
            </p:nvSpPr>
            <p:spPr bwMode="auto">
              <a:xfrm>
                <a:off x="693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33" name="Freeform 3273"/>
              <p:cNvSpPr>
                <a:spLocks/>
              </p:cNvSpPr>
              <p:nvPr userDrawn="1"/>
            </p:nvSpPr>
            <p:spPr bwMode="auto">
              <a:xfrm>
                <a:off x="607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34" name="Freeform 3274"/>
              <p:cNvSpPr>
                <a:spLocks/>
              </p:cNvSpPr>
              <p:nvPr userDrawn="1"/>
            </p:nvSpPr>
            <p:spPr bwMode="auto">
              <a:xfrm>
                <a:off x="521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35" name="Freeform 3275"/>
              <p:cNvSpPr>
                <a:spLocks/>
              </p:cNvSpPr>
              <p:nvPr userDrawn="1"/>
            </p:nvSpPr>
            <p:spPr bwMode="auto">
              <a:xfrm>
                <a:off x="435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36" name="Freeform 3276"/>
              <p:cNvSpPr>
                <a:spLocks/>
              </p:cNvSpPr>
              <p:nvPr userDrawn="1"/>
            </p:nvSpPr>
            <p:spPr bwMode="auto">
              <a:xfrm>
                <a:off x="349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37" name="Freeform 3277"/>
              <p:cNvSpPr>
                <a:spLocks/>
              </p:cNvSpPr>
              <p:nvPr userDrawn="1"/>
            </p:nvSpPr>
            <p:spPr bwMode="auto">
              <a:xfrm>
                <a:off x="262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38" name="Freeform 3278"/>
              <p:cNvSpPr>
                <a:spLocks/>
              </p:cNvSpPr>
              <p:nvPr userDrawn="1"/>
            </p:nvSpPr>
            <p:spPr bwMode="auto">
              <a:xfrm>
                <a:off x="176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39" name="Freeform 3279"/>
              <p:cNvSpPr>
                <a:spLocks/>
              </p:cNvSpPr>
              <p:nvPr userDrawn="1"/>
            </p:nvSpPr>
            <p:spPr bwMode="auto">
              <a:xfrm>
                <a:off x="90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40" name="Freeform 3280"/>
              <p:cNvSpPr>
                <a:spLocks/>
              </p:cNvSpPr>
              <p:nvPr userDrawn="1"/>
            </p:nvSpPr>
            <p:spPr bwMode="auto">
              <a:xfrm>
                <a:off x="7" y="3758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41" name="Freeform 3281"/>
              <p:cNvSpPr>
                <a:spLocks/>
              </p:cNvSpPr>
              <p:nvPr userDrawn="1"/>
            </p:nvSpPr>
            <p:spPr bwMode="auto">
              <a:xfrm>
                <a:off x="2675" y="3758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42" name="Freeform 3282"/>
              <p:cNvSpPr>
                <a:spLocks/>
              </p:cNvSpPr>
              <p:nvPr userDrawn="1"/>
            </p:nvSpPr>
            <p:spPr bwMode="auto">
              <a:xfrm>
                <a:off x="2589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43" name="Freeform 3283"/>
              <p:cNvSpPr>
                <a:spLocks/>
              </p:cNvSpPr>
              <p:nvPr userDrawn="1"/>
            </p:nvSpPr>
            <p:spPr bwMode="auto">
              <a:xfrm>
                <a:off x="2503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44" name="Freeform 3284"/>
              <p:cNvSpPr>
                <a:spLocks/>
              </p:cNvSpPr>
              <p:nvPr userDrawn="1"/>
            </p:nvSpPr>
            <p:spPr bwMode="auto">
              <a:xfrm>
                <a:off x="2417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45" name="Freeform 3285"/>
              <p:cNvSpPr>
                <a:spLocks/>
              </p:cNvSpPr>
              <p:nvPr userDrawn="1"/>
            </p:nvSpPr>
            <p:spPr bwMode="auto">
              <a:xfrm>
                <a:off x="2331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46" name="Freeform 3286"/>
              <p:cNvSpPr>
                <a:spLocks/>
              </p:cNvSpPr>
              <p:nvPr userDrawn="1"/>
            </p:nvSpPr>
            <p:spPr bwMode="auto">
              <a:xfrm>
                <a:off x="2245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47" name="Freeform 3287"/>
              <p:cNvSpPr>
                <a:spLocks/>
              </p:cNvSpPr>
              <p:nvPr userDrawn="1"/>
            </p:nvSpPr>
            <p:spPr bwMode="auto">
              <a:xfrm>
                <a:off x="2158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48" name="Freeform 3288"/>
              <p:cNvSpPr>
                <a:spLocks/>
              </p:cNvSpPr>
              <p:nvPr userDrawn="1"/>
            </p:nvSpPr>
            <p:spPr bwMode="auto">
              <a:xfrm>
                <a:off x="2072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49" name="Freeform 3289"/>
              <p:cNvSpPr>
                <a:spLocks/>
              </p:cNvSpPr>
              <p:nvPr userDrawn="1"/>
            </p:nvSpPr>
            <p:spPr bwMode="auto">
              <a:xfrm>
                <a:off x="1986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50" name="Freeform 3290"/>
              <p:cNvSpPr>
                <a:spLocks/>
              </p:cNvSpPr>
              <p:nvPr userDrawn="1"/>
            </p:nvSpPr>
            <p:spPr bwMode="auto">
              <a:xfrm>
                <a:off x="1900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51" name="Freeform 3291"/>
              <p:cNvSpPr>
                <a:spLocks/>
              </p:cNvSpPr>
              <p:nvPr userDrawn="1"/>
            </p:nvSpPr>
            <p:spPr bwMode="auto">
              <a:xfrm>
                <a:off x="3537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52" name="Freeform 3292"/>
              <p:cNvSpPr>
                <a:spLocks/>
              </p:cNvSpPr>
              <p:nvPr userDrawn="1"/>
            </p:nvSpPr>
            <p:spPr bwMode="auto">
              <a:xfrm>
                <a:off x="3451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53" name="Freeform 3293"/>
              <p:cNvSpPr>
                <a:spLocks/>
              </p:cNvSpPr>
              <p:nvPr userDrawn="1"/>
            </p:nvSpPr>
            <p:spPr bwMode="auto">
              <a:xfrm>
                <a:off x="3193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54" name="Freeform 3294"/>
              <p:cNvSpPr>
                <a:spLocks/>
              </p:cNvSpPr>
              <p:nvPr userDrawn="1"/>
            </p:nvSpPr>
            <p:spPr bwMode="auto">
              <a:xfrm>
                <a:off x="3106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55" name="Freeform 3295"/>
              <p:cNvSpPr>
                <a:spLocks/>
              </p:cNvSpPr>
              <p:nvPr userDrawn="1"/>
            </p:nvSpPr>
            <p:spPr bwMode="auto">
              <a:xfrm>
                <a:off x="3020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56" name="Freeform 3296"/>
              <p:cNvSpPr>
                <a:spLocks/>
              </p:cNvSpPr>
              <p:nvPr userDrawn="1"/>
            </p:nvSpPr>
            <p:spPr bwMode="auto">
              <a:xfrm>
                <a:off x="2934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57" name="Freeform 3297"/>
              <p:cNvSpPr>
                <a:spLocks/>
              </p:cNvSpPr>
              <p:nvPr userDrawn="1"/>
            </p:nvSpPr>
            <p:spPr bwMode="auto">
              <a:xfrm>
                <a:off x="2848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58" name="Freeform 3298"/>
              <p:cNvSpPr>
                <a:spLocks/>
              </p:cNvSpPr>
              <p:nvPr userDrawn="1"/>
            </p:nvSpPr>
            <p:spPr bwMode="auto">
              <a:xfrm>
                <a:off x="2762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59" name="Freeform 3299"/>
              <p:cNvSpPr>
                <a:spLocks/>
              </p:cNvSpPr>
              <p:nvPr userDrawn="1"/>
            </p:nvSpPr>
            <p:spPr bwMode="auto">
              <a:xfrm>
                <a:off x="3365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60" name="Freeform 3300"/>
              <p:cNvSpPr>
                <a:spLocks/>
              </p:cNvSpPr>
              <p:nvPr userDrawn="1"/>
            </p:nvSpPr>
            <p:spPr bwMode="auto">
              <a:xfrm>
                <a:off x="3279" y="3758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61" name="Freeform 3301"/>
              <p:cNvSpPr>
                <a:spLocks/>
              </p:cNvSpPr>
              <p:nvPr userDrawn="1"/>
            </p:nvSpPr>
            <p:spPr bwMode="auto">
              <a:xfrm>
                <a:off x="5692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62" name="Freeform 3302"/>
              <p:cNvSpPr>
                <a:spLocks/>
              </p:cNvSpPr>
              <p:nvPr userDrawn="1"/>
            </p:nvSpPr>
            <p:spPr bwMode="auto">
              <a:xfrm>
                <a:off x="5606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63" name="Freeform 3303"/>
              <p:cNvSpPr>
                <a:spLocks/>
              </p:cNvSpPr>
              <p:nvPr userDrawn="1"/>
            </p:nvSpPr>
            <p:spPr bwMode="auto">
              <a:xfrm>
                <a:off x="5519" y="3844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64" name="Freeform 3304"/>
              <p:cNvSpPr>
                <a:spLocks/>
              </p:cNvSpPr>
              <p:nvPr userDrawn="1"/>
            </p:nvSpPr>
            <p:spPr bwMode="auto">
              <a:xfrm>
                <a:off x="5433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65" name="Freeform 3305"/>
              <p:cNvSpPr>
                <a:spLocks/>
              </p:cNvSpPr>
              <p:nvPr userDrawn="1"/>
            </p:nvSpPr>
            <p:spPr bwMode="auto">
              <a:xfrm>
                <a:off x="5347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66" name="Freeform 3306"/>
              <p:cNvSpPr>
                <a:spLocks/>
              </p:cNvSpPr>
              <p:nvPr userDrawn="1"/>
            </p:nvSpPr>
            <p:spPr bwMode="auto">
              <a:xfrm>
                <a:off x="5261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67" name="Freeform 3307"/>
              <p:cNvSpPr>
                <a:spLocks/>
              </p:cNvSpPr>
              <p:nvPr userDrawn="1"/>
            </p:nvSpPr>
            <p:spPr bwMode="auto">
              <a:xfrm>
                <a:off x="5175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68" name="Freeform 3308"/>
              <p:cNvSpPr>
                <a:spLocks/>
              </p:cNvSpPr>
              <p:nvPr userDrawn="1"/>
            </p:nvSpPr>
            <p:spPr bwMode="auto">
              <a:xfrm>
                <a:off x="5089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69" name="Freeform 3309"/>
              <p:cNvSpPr>
                <a:spLocks/>
              </p:cNvSpPr>
              <p:nvPr userDrawn="1"/>
            </p:nvSpPr>
            <p:spPr bwMode="auto">
              <a:xfrm>
                <a:off x="5002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70" name="Freeform 3310"/>
              <p:cNvSpPr>
                <a:spLocks/>
              </p:cNvSpPr>
              <p:nvPr userDrawn="1"/>
            </p:nvSpPr>
            <p:spPr bwMode="auto">
              <a:xfrm>
                <a:off x="4916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71" name="Freeform 3311"/>
              <p:cNvSpPr>
                <a:spLocks/>
              </p:cNvSpPr>
              <p:nvPr userDrawn="1"/>
            </p:nvSpPr>
            <p:spPr bwMode="auto">
              <a:xfrm>
                <a:off x="4830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72" name="Freeform 3312"/>
              <p:cNvSpPr>
                <a:spLocks/>
              </p:cNvSpPr>
              <p:nvPr userDrawn="1"/>
            </p:nvSpPr>
            <p:spPr bwMode="auto">
              <a:xfrm>
                <a:off x="4744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73" name="Freeform 3313"/>
              <p:cNvSpPr>
                <a:spLocks/>
              </p:cNvSpPr>
              <p:nvPr userDrawn="1"/>
            </p:nvSpPr>
            <p:spPr bwMode="auto">
              <a:xfrm>
                <a:off x="4658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74" name="Freeform 3314"/>
              <p:cNvSpPr>
                <a:spLocks/>
              </p:cNvSpPr>
              <p:nvPr userDrawn="1"/>
            </p:nvSpPr>
            <p:spPr bwMode="auto">
              <a:xfrm>
                <a:off x="4571" y="3844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75" name="Freeform 3315"/>
              <p:cNvSpPr>
                <a:spLocks/>
              </p:cNvSpPr>
              <p:nvPr userDrawn="1"/>
            </p:nvSpPr>
            <p:spPr bwMode="auto">
              <a:xfrm>
                <a:off x="4485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76" name="Freeform 3316"/>
              <p:cNvSpPr>
                <a:spLocks/>
              </p:cNvSpPr>
              <p:nvPr userDrawn="1"/>
            </p:nvSpPr>
            <p:spPr bwMode="auto">
              <a:xfrm>
                <a:off x="4399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77" name="Freeform 3317"/>
              <p:cNvSpPr>
                <a:spLocks/>
              </p:cNvSpPr>
              <p:nvPr userDrawn="1"/>
            </p:nvSpPr>
            <p:spPr bwMode="auto">
              <a:xfrm>
                <a:off x="4313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78" name="Freeform 3318"/>
              <p:cNvSpPr>
                <a:spLocks/>
              </p:cNvSpPr>
              <p:nvPr userDrawn="1"/>
            </p:nvSpPr>
            <p:spPr bwMode="auto">
              <a:xfrm>
                <a:off x="4227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79" name="Freeform 3319"/>
              <p:cNvSpPr>
                <a:spLocks/>
              </p:cNvSpPr>
              <p:nvPr userDrawn="1"/>
            </p:nvSpPr>
            <p:spPr bwMode="auto">
              <a:xfrm>
                <a:off x="4141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80" name="Freeform 3320"/>
              <p:cNvSpPr>
                <a:spLocks/>
              </p:cNvSpPr>
              <p:nvPr userDrawn="1"/>
            </p:nvSpPr>
            <p:spPr bwMode="auto">
              <a:xfrm>
                <a:off x="4054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81" name="Freeform 3321"/>
              <p:cNvSpPr>
                <a:spLocks/>
              </p:cNvSpPr>
              <p:nvPr userDrawn="1"/>
            </p:nvSpPr>
            <p:spPr bwMode="auto">
              <a:xfrm>
                <a:off x="3968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82" name="Freeform 3322"/>
              <p:cNvSpPr>
                <a:spLocks/>
              </p:cNvSpPr>
              <p:nvPr userDrawn="1"/>
            </p:nvSpPr>
            <p:spPr bwMode="auto">
              <a:xfrm>
                <a:off x="3882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83" name="Freeform 3323"/>
              <p:cNvSpPr>
                <a:spLocks/>
              </p:cNvSpPr>
              <p:nvPr userDrawn="1"/>
            </p:nvSpPr>
            <p:spPr bwMode="auto">
              <a:xfrm>
                <a:off x="3796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84" name="Freeform 3324"/>
              <p:cNvSpPr>
                <a:spLocks/>
              </p:cNvSpPr>
              <p:nvPr userDrawn="1"/>
            </p:nvSpPr>
            <p:spPr bwMode="auto">
              <a:xfrm>
                <a:off x="3710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85" name="Freeform 3325"/>
              <p:cNvSpPr>
                <a:spLocks/>
              </p:cNvSpPr>
              <p:nvPr userDrawn="1"/>
            </p:nvSpPr>
            <p:spPr bwMode="auto">
              <a:xfrm>
                <a:off x="3623" y="3844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86" name="Freeform 3326"/>
              <p:cNvSpPr>
                <a:spLocks/>
              </p:cNvSpPr>
              <p:nvPr userDrawn="1"/>
            </p:nvSpPr>
            <p:spPr bwMode="auto">
              <a:xfrm>
                <a:off x="1814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87" name="Freeform 3327"/>
              <p:cNvSpPr>
                <a:spLocks/>
              </p:cNvSpPr>
              <p:nvPr userDrawn="1"/>
            </p:nvSpPr>
            <p:spPr bwMode="auto">
              <a:xfrm>
                <a:off x="1727" y="3844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88" name="Freeform 3328"/>
              <p:cNvSpPr>
                <a:spLocks/>
              </p:cNvSpPr>
              <p:nvPr userDrawn="1"/>
            </p:nvSpPr>
            <p:spPr bwMode="auto">
              <a:xfrm>
                <a:off x="1641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89" name="Freeform 3329"/>
              <p:cNvSpPr>
                <a:spLocks/>
              </p:cNvSpPr>
              <p:nvPr userDrawn="1"/>
            </p:nvSpPr>
            <p:spPr bwMode="auto">
              <a:xfrm>
                <a:off x="1555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90" name="Freeform 3330"/>
              <p:cNvSpPr>
                <a:spLocks/>
              </p:cNvSpPr>
              <p:nvPr userDrawn="1"/>
            </p:nvSpPr>
            <p:spPr bwMode="auto">
              <a:xfrm>
                <a:off x="1469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91" name="Freeform 3331"/>
              <p:cNvSpPr>
                <a:spLocks/>
              </p:cNvSpPr>
              <p:nvPr userDrawn="1"/>
            </p:nvSpPr>
            <p:spPr bwMode="auto">
              <a:xfrm>
                <a:off x="1383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92" name="Freeform 3332"/>
              <p:cNvSpPr>
                <a:spLocks/>
              </p:cNvSpPr>
              <p:nvPr userDrawn="1"/>
            </p:nvSpPr>
            <p:spPr bwMode="auto">
              <a:xfrm>
                <a:off x="1297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93" name="Freeform 3333"/>
              <p:cNvSpPr>
                <a:spLocks/>
              </p:cNvSpPr>
              <p:nvPr userDrawn="1"/>
            </p:nvSpPr>
            <p:spPr bwMode="auto">
              <a:xfrm>
                <a:off x="1210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94" name="Freeform 3334"/>
              <p:cNvSpPr>
                <a:spLocks/>
              </p:cNvSpPr>
              <p:nvPr userDrawn="1"/>
            </p:nvSpPr>
            <p:spPr bwMode="auto">
              <a:xfrm>
                <a:off x="1124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95" name="Freeform 3335"/>
              <p:cNvSpPr>
                <a:spLocks/>
              </p:cNvSpPr>
              <p:nvPr userDrawn="1"/>
            </p:nvSpPr>
            <p:spPr bwMode="auto">
              <a:xfrm>
                <a:off x="1038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96" name="Freeform 3336"/>
              <p:cNvSpPr>
                <a:spLocks/>
              </p:cNvSpPr>
              <p:nvPr userDrawn="1"/>
            </p:nvSpPr>
            <p:spPr bwMode="auto">
              <a:xfrm>
                <a:off x="952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97" name="Freeform 3337"/>
              <p:cNvSpPr>
                <a:spLocks/>
              </p:cNvSpPr>
              <p:nvPr userDrawn="1"/>
            </p:nvSpPr>
            <p:spPr bwMode="auto">
              <a:xfrm>
                <a:off x="866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98" name="Freeform 3338"/>
              <p:cNvSpPr>
                <a:spLocks/>
              </p:cNvSpPr>
              <p:nvPr userDrawn="1"/>
            </p:nvSpPr>
            <p:spPr bwMode="auto">
              <a:xfrm>
                <a:off x="779" y="3844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299" name="Freeform 3339"/>
              <p:cNvSpPr>
                <a:spLocks/>
              </p:cNvSpPr>
              <p:nvPr userDrawn="1"/>
            </p:nvSpPr>
            <p:spPr bwMode="auto">
              <a:xfrm>
                <a:off x="693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00" name="Freeform 3340"/>
              <p:cNvSpPr>
                <a:spLocks/>
              </p:cNvSpPr>
              <p:nvPr userDrawn="1"/>
            </p:nvSpPr>
            <p:spPr bwMode="auto">
              <a:xfrm>
                <a:off x="607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01" name="Freeform 3341"/>
              <p:cNvSpPr>
                <a:spLocks/>
              </p:cNvSpPr>
              <p:nvPr userDrawn="1"/>
            </p:nvSpPr>
            <p:spPr bwMode="auto">
              <a:xfrm>
                <a:off x="521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02" name="Freeform 3342"/>
              <p:cNvSpPr>
                <a:spLocks/>
              </p:cNvSpPr>
              <p:nvPr userDrawn="1"/>
            </p:nvSpPr>
            <p:spPr bwMode="auto">
              <a:xfrm>
                <a:off x="435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03" name="Freeform 3343"/>
              <p:cNvSpPr>
                <a:spLocks/>
              </p:cNvSpPr>
              <p:nvPr userDrawn="1"/>
            </p:nvSpPr>
            <p:spPr bwMode="auto">
              <a:xfrm>
                <a:off x="349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04" name="Freeform 3344"/>
              <p:cNvSpPr>
                <a:spLocks/>
              </p:cNvSpPr>
              <p:nvPr userDrawn="1"/>
            </p:nvSpPr>
            <p:spPr bwMode="auto">
              <a:xfrm>
                <a:off x="262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05" name="Freeform 3345"/>
              <p:cNvSpPr>
                <a:spLocks/>
              </p:cNvSpPr>
              <p:nvPr userDrawn="1"/>
            </p:nvSpPr>
            <p:spPr bwMode="auto">
              <a:xfrm>
                <a:off x="176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06" name="Freeform 3346"/>
              <p:cNvSpPr>
                <a:spLocks/>
              </p:cNvSpPr>
              <p:nvPr userDrawn="1"/>
            </p:nvSpPr>
            <p:spPr bwMode="auto">
              <a:xfrm>
                <a:off x="90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07" name="Freeform 3347"/>
              <p:cNvSpPr>
                <a:spLocks/>
              </p:cNvSpPr>
              <p:nvPr userDrawn="1"/>
            </p:nvSpPr>
            <p:spPr bwMode="auto">
              <a:xfrm>
                <a:off x="7" y="3844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08" name="Freeform 3348"/>
              <p:cNvSpPr>
                <a:spLocks/>
              </p:cNvSpPr>
              <p:nvPr userDrawn="1"/>
            </p:nvSpPr>
            <p:spPr bwMode="auto">
              <a:xfrm>
                <a:off x="1900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09" name="Freeform 3349"/>
              <p:cNvSpPr>
                <a:spLocks/>
              </p:cNvSpPr>
              <p:nvPr userDrawn="1"/>
            </p:nvSpPr>
            <p:spPr bwMode="auto">
              <a:xfrm>
                <a:off x="3537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10" name="Freeform 3350"/>
              <p:cNvSpPr>
                <a:spLocks/>
              </p:cNvSpPr>
              <p:nvPr userDrawn="1"/>
            </p:nvSpPr>
            <p:spPr bwMode="auto">
              <a:xfrm>
                <a:off x="3451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11" name="Freeform 3351"/>
              <p:cNvSpPr>
                <a:spLocks/>
              </p:cNvSpPr>
              <p:nvPr userDrawn="1"/>
            </p:nvSpPr>
            <p:spPr bwMode="auto">
              <a:xfrm>
                <a:off x="3193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12" name="Freeform 3352"/>
              <p:cNvSpPr>
                <a:spLocks/>
              </p:cNvSpPr>
              <p:nvPr userDrawn="1"/>
            </p:nvSpPr>
            <p:spPr bwMode="auto">
              <a:xfrm>
                <a:off x="3106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13" name="Freeform 3353"/>
              <p:cNvSpPr>
                <a:spLocks/>
              </p:cNvSpPr>
              <p:nvPr userDrawn="1"/>
            </p:nvSpPr>
            <p:spPr bwMode="auto">
              <a:xfrm>
                <a:off x="3020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14" name="Freeform 3354"/>
              <p:cNvSpPr>
                <a:spLocks/>
              </p:cNvSpPr>
              <p:nvPr userDrawn="1"/>
            </p:nvSpPr>
            <p:spPr bwMode="auto">
              <a:xfrm>
                <a:off x="2934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15" name="Freeform 3355"/>
              <p:cNvSpPr>
                <a:spLocks/>
              </p:cNvSpPr>
              <p:nvPr userDrawn="1"/>
            </p:nvSpPr>
            <p:spPr bwMode="auto">
              <a:xfrm>
                <a:off x="2848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16" name="Freeform 3356"/>
              <p:cNvSpPr>
                <a:spLocks/>
              </p:cNvSpPr>
              <p:nvPr userDrawn="1"/>
            </p:nvSpPr>
            <p:spPr bwMode="auto">
              <a:xfrm>
                <a:off x="2762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17" name="Freeform 3357"/>
              <p:cNvSpPr>
                <a:spLocks/>
              </p:cNvSpPr>
              <p:nvPr userDrawn="1"/>
            </p:nvSpPr>
            <p:spPr bwMode="auto">
              <a:xfrm>
                <a:off x="2675" y="3844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18" name="Freeform 3358"/>
              <p:cNvSpPr>
                <a:spLocks/>
              </p:cNvSpPr>
              <p:nvPr userDrawn="1"/>
            </p:nvSpPr>
            <p:spPr bwMode="auto">
              <a:xfrm>
                <a:off x="2589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19" name="Freeform 3359"/>
              <p:cNvSpPr>
                <a:spLocks/>
              </p:cNvSpPr>
              <p:nvPr userDrawn="1"/>
            </p:nvSpPr>
            <p:spPr bwMode="auto">
              <a:xfrm>
                <a:off x="2503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20" name="Freeform 3360"/>
              <p:cNvSpPr>
                <a:spLocks/>
              </p:cNvSpPr>
              <p:nvPr userDrawn="1"/>
            </p:nvSpPr>
            <p:spPr bwMode="auto">
              <a:xfrm>
                <a:off x="2417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21" name="Freeform 3361"/>
              <p:cNvSpPr>
                <a:spLocks/>
              </p:cNvSpPr>
              <p:nvPr userDrawn="1"/>
            </p:nvSpPr>
            <p:spPr bwMode="auto">
              <a:xfrm>
                <a:off x="2331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22" name="Freeform 3362"/>
              <p:cNvSpPr>
                <a:spLocks/>
              </p:cNvSpPr>
              <p:nvPr userDrawn="1"/>
            </p:nvSpPr>
            <p:spPr bwMode="auto">
              <a:xfrm>
                <a:off x="2245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23" name="Freeform 3363"/>
              <p:cNvSpPr>
                <a:spLocks/>
              </p:cNvSpPr>
              <p:nvPr userDrawn="1"/>
            </p:nvSpPr>
            <p:spPr bwMode="auto">
              <a:xfrm>
                <a:off x="2158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24" name="Freeform 3364"/>
              <p:cNvSpPr>
                <a:spLocks/>
              </p:cNvSpPr>
              <p:nvPr userDrawn="1"/>
            </p:nvSpPr>
            <p:spPr bwMode="auto">
              <a:xfrm>
                <a:off x="2072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25" name="Freeform 3365"/>
              <p:cNvSpPr>
                <a:spLocks/>
              </p:cNvSpPr>
              <p:nvPr userDrawn="1"/>
            </p:nvSpPr>
            <p:spPr bwMode="auto">
              <a:xfrm>
                <a:off x="1986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26" name="Freeform 3366"/>
              <p:cNvSpPr>
                <a:spLocks/>
              </p:cNvSpPr>
              <p:nvPr userDrawn="1"/>
            </p:nvSpPr>
            <p:spPr bwMode="auto">
              <a:xfrm>
                <a:off x="3365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27" name="Freeform 3367"/>
              <p:cNvSpPr>
                <a:spLocks/>
              </p:cNvSpPr>
              <p:nvPr userDrawn="1"/>
            </p:nvSpPr>
            <p:spPr bwMode="auto">
              <a:xfrm>
                <a:off x="3279" y="3844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28" name="Freeform 3368"/>
              <p:cNvSpPr>
                <a:spLocks/>
              </p:cNvSpPr>
              <p:nvPr userDrawn="1"/>
            </p:nvSpPr>
            <p:spPr bwMode="auto">
              <a:xfrm>
                <a:off x="5692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29" name="Freeform 3369"/>
              <p:cNvSpPr>
                <a:spLocks/>
              </p:cNvSpPr>
              <p:nvPr userDrawn="1"/>
            </p:nvSpPr>
            <p:spPr bwMode="auto">
              <a:xfrm>
                <a:off x="5606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30" name="Freeform 3370"/>
              <p:cNvSpPr>
                <a:spLocks/>
              </p:cNvSpPr>
              <p:nvPr userDrawn="1"/>
            </p:nvSpPr>
            <p:spPr bwMode="auto">
              <a:xfrm>
                <a:off x="5519" y="3930"/>
                <a:ext cx="44" cy="44"/>
              </a:xfrm>
              <a:custGeom>
                <a:avLst/>
                <a:gdLst>
                  <a:gd name="T0" fmla="*/ 0 w 44"/>
                  <a:gd name="T1" fmla="*/ 44 h 44"/>
                  <a:gd name="T2" fmla="*/ 0 w 44"/>
                  <a:gd name="T3" fmla="*/ 0 h 44"/>
                  <a:gd name="T4" fmla="*/ 44 w 44"/>
                  <a:gd name="T5" fmla="*/ 0 h 44"/>
                  <a:gd name="T6" fmla="*/ 44 w 44"/>
                  <a:gd name="T7" fmla="*/ 44 h 44"/>
                  <a:gd name="T8" fmla="*/ 0 w 44"/>
                  <a:gd name="T9" fmla="*/ 44 h 44"/>
                  <a:gd name="T10" fmla="*/ 0 w 44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0" y="44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31" name="Freeform 3371"/>
              <p:cNvSpPr>
                <a:spLocks/>
              </p:cNvSpPr>
              <p:nvPr userDrawn="1"/>
            </p:nvSpPr>
            <p:spPr bwMode="auto">
              <a:xfrm>
                <a:off x="5433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32" name="Freeform 3372"/>
              <p:cNvSpPr>
                <a:spLocks/>
              </p:cNvSpPr>
              <p:nvPr userDrawn="1"/>
            </p:nvSpPr>
            <p:spPr bwMode="auto">
              <a:xfrm>
                <a:off x="5347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33" name="Freeform 3373"/>
              <p:cNvSpPr>
                <a:spLocks/>
              </p:cNvSpPr>
              <p:nvPr userDrawn="1"/>
            </p:nvSpPr>
            <p:spPr bwMode="auto">
              <a:xfrm>
                <a:off x="5261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34" name="Freeform 3374"/>
              <p:cNvSpPr>
                <a:spLocks/>
              </p:cNvSpPr>
              <p:nvPr userDrawn="1"/>
            </p:nvSpPr>
            <p:spPr bwMode="auto">
              <a:xfrm>
                <a:off x="5175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35" name="Freeform 3375"/>
              <p:cNvSpPr>
                <a:spLocks/>
              </p:cNvSpPr>
              <p:nvPr userDrawn="1"/>
            </p:nvSpPr>
            <p:spPr bwMode="auto">
              <a:xfrm>
                <a:off x="5089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36" name="Freeform 3376"/>
              <p:cNvSpPr>
                <a:spLocks/>
              </p:cNvSpPr>
              <p:nvPr userDrawn="1"/>
            </p:nvSpPr>
            <p:spPr bwMode="auto">
              <a:xfrm>
                <a:off x="5002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37" name="Freeform 3377"/>
              <p:cNvSpPr>
                <a:spLocks/>
              </p:cNvSpPr>
              <p:nvPr userDrawn="1"/>
            </p:nvSpPr>
            <p:spPr bwMode="auto">
              <a:xfrm>
                <a:off x="4916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38" name="Freeform 3378"/>
              <p:cNvSpPr>
                <a:spLocks/>
              </p:cNvSpPr>
              <p:nvPr userDrawn="1"/>
            </p:nvSpPr>
            <p:spPr bwMode="auto">
              <a:xfrm>
                <a:off x="4830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39" name="Freeform 3379"/>
              <p:cNvSpPr>
                <a:spLocks/>
              </p:cNvSpPr>
              <p:nvPr userDrawn="1"/>
            </p:nvSpPr>
            <p:spPr bwMode="auto">
              <a:xfrm>
                <a:off x="4744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40" name="Freeform 3380"/>
              <p:cNvSpPr>
                <a:spLocks/>
              </p:cNvSpPr>
              <p:nvPr userDrawn="1"/>
            </p:nvSpPr>
            <p:spPr bwMode="auto">
              <a:xfrm>
                <a:off x="4658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41" name="Freeform 3381"/>
              <p:cNvSpPr>
                <a:spLocks/>
              </p:cNvSpPr>
              <p:nvPr userDrawn="1"/>
            </p:nvSpPr>
            <p:spPr bwMode="auto">
              <a:xfrm>
                <a:off x="4571" y="3930"/>
                <a:ext cx="44" cy="44"/>
              </a:xfrm>
              <a:custGeom>
                <a:avLst/>
                <a:gdLst>
                  <a:gd name="T0" fmla="*/ 0 w 44"/>
                  <a:gd name="T1" fmla="*/ 44 h 44"/>
                  <a:gd name="T2" fmla="*/ 0 w 44"/>
                  <a:gd name="T3" fmla="*/ 0 h 44"/>
                  <a:gd name="T4" fmla="*/ 44 w 44"/>
                  <a:gd name="T5" fmla="*/ 0 h 44"/>
                  <a:gd name="T6" fmla="*/ 44 w 44"/>
                  <a:gd name="T7" fmla="*/ 44 h 44"/>
                  <a:gd name="T8" fmla="*/ 0 w 44"/>
                  <a:gd name="T9" fmla="*/ 44 h 44"/>
                  <a:gd name="T10" fmla="*/ 0 w 44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0" y="44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42" name="Freeform 3382"/>
              <p:cNvSpPr>
                <a:spLocks/>
              </p:cNvSpPr>
              <p:nvPr userDrawn="1"/>
            </p:nvSpPr>
            <p:spPr bwMode="auto">
              <a:xfrm>
                <a:off x="4485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43" name="Freeform 3383"/>
              <p:cNvSpPr>
                <a:spLocks/>
              </p:cNvSpPr>
              <p:nvPr userDrawn="1"/>
            </p:nvSpPr>
            <p:spPr bwMode="auto">
              <a:xfrm>
                <a:off x="4399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44" name="Freeform 3384"/>
              <p:cNvSpPr>
                <a:spLocks/>
              </p:cNvSpPr>
              <p:nvPr userDrawn="1"/>
            </p:nvSpPr>
            <p:spPr bwMode="auto">
              <a:xfrm>
                <a:off x="4313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45" name="Freeform 3385"/>
              <p:cNvSpPr>
                <a:spLocks/>
              </p:cNvSpPr>
              <p:nvPr userDrawn="1"/>
            </p:nvSpPr>
            <p:spPr bwMode="auto">
              <a:xfrm>
                <a:off x="4227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46" name="Freeform 3386"/>
              <p:cNvSpPr>
                <a:spLocks/>
              </p:cNvSpPr>
              <p:nvPr userDrawn="1"/>
            </p:nvSpPr>
            <p:spPr bwMode="auto">
              <a:xfrm>
                <a:off x="4141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47" name="Freeform 3387"/>
              <p:cNvSpPr>
                <a:spLocks/>
              </p:cNvSpPr>
              <p:nvPr userDrawn="1"/>
            </p:nvSpPr>
            <p:spPr bwMode="auto">
              <a:xfrm>
                <a:off x="4054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48" name="Freeform 3388"/>
              <p:cNvSpPr>
                <a:spLocks/>
              </p:cNvSpPr>
              <p:nvPr userDrawn="1"/>
            </p:nvSpPr>
            <p:spPr bwMode="auto">
              <a:xfrm>
                <a:off x="3968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49" name="Freeform 3389"/>
              <p:cNvSpPr>
                <a:spLocks/>
              </p:cNvSpPr>
              <p:nvPr userDrawn="1"/>
            </p:nvSpPr>
            <p:spPr bwMode="auto">
              <a:xfrm>
                <a:off x="3882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50" name="Freeform 3390"/>
              <p:cNvSpPr>
                <a:spLocks/>
              </p:cNvSpPr>
              <p:nvPr userDrawn="1"/>
            </p:nvSpPr>
            <p:spPr bwMode="auto">
              <a:xfrm>
                <a:off x="3796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51" name="Freeform 3391"/>
              <p:cNvSpPr>
                <a:spLocks/>
              </p:cNvSpPr>
              <p:nvPr userDrawn="1"/>
            </p:nvSpPr>
            <p:spPr bwMode="auto">
              <a:xfrm>
                <a:off x="3710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52" name="Freeform 3392"/>
              <p:cNvSpPr>
                <a:spLocks/>
              </p:cNvSpPr>
              <p:nvPr userDrawn="1"/>
            </p:nvSpPr>
            <p:spPr bwMode="auto">
              <a:xfrm>
                <a:off x="3623" y="3930"/>
                <a:ext cx="44" cy="44"/>
              </a:xfrm>
              <a:custGeom>
                <a:avLst/>
                <a:gdLst>
                  <a:gd name="T0" fmla="*/ 0 w 44"/>
                  <a:gd name="T1" fmla="*/ 44 h 44"/>
                  <a:gd name="T2" fmla="*/ 0 w 44"/>
                  <a:gd name="T3" fmla="*/ 0 h 44"/>
                  <a:gd name="T4" fmla="*/ 44 w 44"/>
                  <a:gd name="T5" fmla="*/ 0 h 44"/>
                  <a:gd name="T6" fmla="*/ 44 w 44"/>
                  <a:gd name="T7" fmla="*/ 44 h 44"/>
                  <a:gd name="T8" fmla="*/ 0 w 44"/>
                  <a:gd name="T9" fmla="*/ 44 h 44"/>
                  <a:gd name="T10" fmla="*/ 0 w 44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0" y="44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53" name="Freeform 3393"/>
              <p:cNvSpPr>
                <a:spLocks/>
              </p:cNvSpPr>
              <p:nvPr userDrawn="1"/>
            </p:nvSpPr>
            <p:spPr bwMode="auto">
              <a:xfrm>
                <a:off x="1814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54" name="Freeform 3394"/>
              <p:cNvSpPr>
                <a:spLocks/>
              </p:cNvSpPr>
              <p:nvPr userDrawn="1"/>
            </p:nvSpPr>
            <p:spPr bwMode="auto">
              <a:xfrm>
                <a:off x="1727" y="3930"/>
                <a:ext cx="44" cy="44"/>
              </a:xfrm>
              <a:custGeom>
                <a:avLst/>
                <a:gdLst>
                  <a:gd name="T0" fmla="*/ 0 w 44"/>
                  <a:gd name="T1" fmla="*/ 44 h 44"/>
                  <a:gd name="T2" fmla="*/ 0 w 44"/>
                  <a:gd name="T3" fmla="*/ 0 h 44"/>
                  <a:gd name="T4" fmla="*/ 44 w 44"/>
                  <a:gd name="T5" fmla="*/ 0 h 44"/>
                  <a:gd name="T6" fmla="*/ 44 w 44"/>
                  <a:gd name="T7" fmla="*/ 44 h 44"/>
                  <a:gd name="T8" fmla="*/ 0 w 44"/>
                  <a:gd name="T9" fmla="*/ 44 h 44"/>
                  <a:gd name="T10" fmla="*/ 0 w 44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0" y="44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55" name="Freeform 3395"/>
              <p:cNvSpPr>
                <a:spLocks/>
              </p:cNvSpPr>
              <p:nvPr userDrawn="1"/>
            </p:nvSpPr>
            <p:spPr bwMode="auto">
              <a:xfrm>
                <a:off x="1641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56" name="Freeform 3396"/>
              <p:cNvSpPr>
                <a:spLocks/>
              </p:cNvSpPr>
              <p:nvPr userDrawn="1"/>
            </p:nvSpPr>
            <p:spPr bwMode="auto">
              <a:xfrm>
                <a:off x="1555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57" name="Freeform 3397"/>
              <p:cNvSpPr>
                <a:spLocks/>
              </p:cNvSpPr>
              <p:nvPr userDrawn="1"/>
            </p:nvSpPr>
            <p:spPr bwMode="auto">
              <a:xfrm>
                <a:off x="1469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58" name="Freeform 3398"/>
              <p:cNvSpPr>
                <a:spLocks/>
              </p:cNvSpPr>
              <p:nvPr userDrawn="1"/>
            </p:nvSpPr>
            <p:spPr bwMode="auto">
              <a:xfrm>
                <a:off x="1383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59" name="Freeform 3399"/>
              <p:cNvSpPr>
                <a:spLocks/>
              </p:cNvSpPr>
              <p:nvPr userDrawn="1"/>
            </p:nvSpPr>
            <p:spPr bwMode="auto">
              <a:xfrm>
                <a:off x="1297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60" name="Freeform 3400"/>
              <p:cNvSpPr>
                <a:spLocks/>
              </p:cNvSpPr>
              <p:nvPr userDrawn="1"/>
            </p:nvSpPr>
            <p:spPr bwMode="auto">
              <a:xfrm>
                <a:off x="1210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61" name="Freeform 3401"/>
              <p:cNvSpPr>
                <a:spLocks/>
              </p:cNvSpPr>
              <p:nvPr userDrawn="1"/>
            </p:nvSpPr>
            <p:spPr bwMode="auto">
              <a:xfrm>
                <a:off x="1124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62" name="Freeform 3402"/>
              <p:cNvSpPr>
                <a:spLocks/>
              </p:cNvSpPr>
              <p:nvPr userDrawn="1"/>
            </p:nvSpPr>
            <p:spPr bwMode="auto">
              <a:xfrm>
                <a:off x="1038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63" name="Freeform 3403"/>
              <p:cNvSpPr>
                <a:spLocks/>
              </p:cNvSpPr>
              <p:nvPr userDrawn="1"/>
            </p:nvSpPr>
            <p:spPr bwMode="auto">
              <a:xfrm>
                <a:off x="952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64" name="Freeform 3404"/>
              <p:cNvSpPr>
                <a:spLocks/>
              </p:cNvSpPr>
              <p:nvPr userDrawn="1"/>
            </p:nvSpPr>
            <p:spPr bwMode="auto">
              <a:xfrm>
                <a:off x="866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65" name="Freeform 3405"/>
              <p:cNvSpPr>
                <a:spLocks/>
              </p:cNvSpPr>
              <p:nvPr userDrawn="1"/>
            </p:nvSpPr>
            <p:spPr bwMode="auto">
              <a:xfrm>
                <a:off x="779" y="3930"/>
                <a:ext cx="44" cy="44"/>
              </a:xfrm>
              <a:custGeom>
                <a:avLst/>
                <a:gdLst>
                  <a:gd name="T0" fmla="*/ 0 w 44"/>
                  <a:gd name="T1" fmla="*/ 44 h 44"/>
                  <a:gd name="T2" fmla="*/ 0 w 44"/>
                  <a:gd name="T3" fmla="*/ 0 h 44"/>
                  <a:gd name="T4" fmla="*/ 44 w 44"/>
                  <a:gd name="T5" fmla="*/ 0 h 44"/>
                  <a:gd name="T6" fmla="*/ 44 w 44"/>
                  <a:gd name="T7" fmla="*/ 44 h 44"/>
                  <a:gd name="T8" fmla="*/ 0 w 44"/>
                  <a:gd name="T9" fmla="*/ 44 h 44"/>
                  <a:gd name="T10" fmla="*/ 0 w 44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0" y="44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66" name="Freeform 3406"/>
              <p:cNvSpPr>
                <a:spLocks/>
              </p:cNvSpPr>
              <p:nvPr userDrawn="1"/>
            </p:nvSpPr>
            <p:spPr bwMode="auto">
              <a:xfrm>
                <a:off x="693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67" name="Freeform 3407"/>
              <p:cNvSpPr>
                <a:spLocks/>
              </p:cNvSpPr>
              <p:nvPr userDrawn="1"/>
            </p:nvSpPr>
            <p:spPr bwMode="auto">
              <a:xfrm>
                <a:off x="607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68" name="Freeform 3408"/>
              <p:cNvSpPr>
                <a:spLocks/>
              </p:cNvSpPr>
              <p:nvPr userDrawn="1"/>
            </p:nvSpPr>
            <p:spPr bwMode="auto">
              <a:xfrm>
                <a:off x="521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69" name="Freeform 3409"/>
              <p:cNvSpPr>
                <a:spLocks/>
              </p:cNvSpPr>
              <p:nvPr userDrawn="1"/>
            </p:nvSpPr>
            <p:spPr bwMode="auto">
              <a:xfrm>
                <a:off x="3537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70" name="Freeform 3410"/>
              <p:cNvSpPr>
                <a:spLocks/>
              </p:cNvSpPr>
              <p:nvPr userDrawn="1"/>
            </p:nvSpPr>
            <p:spPr bwMode="auto">
              <a:xfrm>
                <a:off x="3451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71" name="Freeform 3411"/>
              <p:cNvSpPr>
                <a:spLocks/>
              </p:cNvSpPr>
              <p:nvPr userDrawn="1"/>
            </p:nvSpPr>
            <p:spPr bwMode="auto">
              <a:xfrm>
                <a:off x="3365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72" name="Freeform 3412"/>
              <p:cNvSpPr>
                <a:spLocks/>
              </p:cNvSpPr>
              <p:nvPr userDrawn="1"/>
            </p:nvSpPr>
            <p:spPr bwMode="auto">
              <a:xfrm>
                <a:off x="3279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73" name="Freeform 3413"/>
              <p:cNvSpPr>
                <a:spLocks/>
              </p:cNvSpPr>
              <p:nvPr userDrawn="1"/>
            </p:nvSpPr>
            <p:spPr bwMode="auto">
              <a:xfrm>
                <a:off x="3193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74" name="Freeform 3414"/>
              <p:cNvSpPr>
                <a:spLocks/>
              </p:cNvSpPr>
              <p:nvPr userDrawn="1"/>
            </p:nvSpPr>
            <p:spPr bwMode="auto">
              <a:xfrm>
                <a:off x="3106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75" name="Freeform 3415"/>
              <p:cNvSpPr>
                <a:spLocks/>
              </p:cNvSpPr>
              <p:nvPr userDrawn="1"/>
            </p:nvSpPr>
            <p:spPr bwMode="auto">
              <a:xfrm>
                <a:off x="3020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76" name="Freeform 3416"/>
              <p:cNvSpPr>
                <a:spLocks/>
              </p:cNvSpPr>
              <p:nvPr userDrawn="1"/>
            </p:nvSpPr>
            <p:spPr bwMode="auto">
              <a:xfrm>
                <a:off x="2934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77" name="Freeform 3417"/>
              <p:cNvSpPr>
                <a:spLocks/>
              </p:cNvSpPr>
              <p:nvPr userDrawn="1"/>
            </p:nvSpPr>
            <p:spPr bwMode="auto">
              <a:xfrm>
                <a:off x="2848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78" name="Freeform 3418"/>
              <p:cNvSpPr>
                <a:spLocks/>
              </p:cNvSpPr>
              <p:nvPr userDrawn="1"/>
            </p:nvSpPr>
            <p:spPr bwMode="auto">
              <a:xfrm>
                <a:off x="2762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79" name="Freeform 3419"/>
              <p:cNvSpPr>
                <a:spLocks/>
              </p:cNvSpPr>
              <p:nvPr userDrawn="1"/>
            </p:nvSpPr>
            <p:spPr bwMode="auto">
              <a:xfrm>
                <a:off x="2675" y="3930"/>
                <a:ext cx="44" cy="44"/>
              </a:xfrm>
              <a:custGeom>
                <a:avLst/>
                <a:gdLst>
                  <a:gd name="T0" fmla="*/ 0 w 44"/>
                  <a:gd name="T1" fmla="*/ 44 h 44"/>
                  <a:gd name="T2" fmla="*/ 0 w 44"/>
                  <a:gd name="T3" fmla="*/ 0 h 44"/>
                  <a:gd name="T4" fmla="*/ 44 w 44"/>
                  <a:gd name="T5" fmla="*/ 0 h 44"/>
                  <a:gd name="T6" fmla="*/ 44 w 44"/>
                  <a:gd name="T7" fmla="*/ 44 h 44"/>
                  <a:gd name="T8" fmla="*/ 0 w 44"/>
                  <a:gd name="T9" fmla="*/ 44 h 44"/>
                  <a:gd name="T10" fmla="*/ 0 w 44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0" y="44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80" name="Freeform 3420"/>
              <p:cNvSpPr>
                <a:spLocks/>
              </p:cNvSpPr>
              <p:nvPr userDrawn="1"/>
            </p:nvSpPr>
            <p:spPr bwMode="auto">
              <a:xfrm>
                <a:off x="2589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81" name="Freeform 3421"/>
              <p:cNvSpPr>
                <a:spLocks/>
              </p:cNvSpPr>
              <p:nvPr userDrawn="1"/>
            </p:nvSpPr>
            <p:spPr bwMode="auto">
              <a:xfrm>
                <a:off x="2503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82" name="Freeform 3422"/>
              <p:cNvSpPr>
                <a:spLocks/>
              </p:cNvSpPr>
              <p:nvPr userDrawn="1"/>
            </p:nvSpPr>
            <p:spPr bwMode="auto">
              <a:xfrm>
                <a:off x="2417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83" name="Freeform 3423"/>
              <p:cNvSpPr>
                <a:spLocks/>
              </p:cNvSpPr>
              <p:nvPr userDrawn="1"/>
            </p:nvSpPr>
            <p:spPr bwMode="auto">
              <a:xfrm>
                <a:off x="2331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84" name="Freeform 3424"/>
              <p:cNvSpPr>
                <a:spLocks/>
              </p:cNvSpPr>
              <p:nvPr userDrawn="1"/>
            </p:nvSpPr>
            <p:spPr bwMode="auto">
              <a:xfrm>
                <a:off x="2245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85" name="Freeform 3425"/>
              <p:cNvSpPr>
                <a:spLocks/>
              </p:cNvSpPr>
              <p:nvPr userDrawn="1"/>
            </p:nvSpPr>
            <p:spPr bwMode="auto">
              <a:xfrm>
                <a:off x="2158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86" name="Freeform 3426"/>
              <p:cNvSpPr>
                <a:spLocks/>
              </p:cNvSpPr>
              <p:nvPr userDrawn="1"/>
            </p:nvSpPr>
            <p:spPr bwMode="auto">
              <a:xfrm>
                <a:off x="2072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87" name="Freeform 3427"/>
              <p:cNvSpPr>
                <a:spLocks/>
              </p:cNvSpPr>
              <p:nvPr userDrawn="1"/>
            </p:nvSpPr>
            <p:spPr bwMode="auto">
              <a:xfrm>
                <a:off x="1986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88" name="Freeform 3428"/>
              <p:cNvSpPr>
                <a:spLocks/>
              </p:cNvSpPr>
              <p:nvPr userDrawn="1"/>
            </p:nvSpPr>
            <p:spPr bwMode="auto">
              <a:xfrm>
                <a:off x="1900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89" name="Freeform 3429"/>
              <p:cNvSpPr>
                <a:spLocks/>
              </p:cNvSpPr>
              <p:nvPr userDrawn="1"/>
            </p:nvSpPr>
            <p:spPr bwMode="auto">
              <a:xfrm>
                <a:off x="435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90" name="Freeform 3430"/>
              <p:cNvSpPr>
                <a:spLocks/>
              </p:cNvSpPr>
              <p:nvPr userDrawn="1"/>
            </p:nvSpPr>
            <p:spPr bwMode="auto">
              <a:xfrm>
                <a:off x="349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91" name="Freeform 3431"/>
              <p:cNvSpPr>
                <a:spLocks/>
              </p:cNvSpPr>
              <p:nvPr userDrawn="1"/>
            </p:nvSpPr>
            <p:spPr bwMode="auto">
              <a:xfrm>
                <a:off x="262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92" name="Freeform 3432"/>
              <p:cNvSpPr>
                <a:spLocks/>
              </p:cNvSpPr>
              <p:nvPr userDrawn="1"/>
            </p:nvSpPr>
            <p:spPr bwMode="auto">
              <a:xfrm>
                <a:off x="176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93" name="Freeform 3433"/>
              <p:cNvSpPr>
                <a:spLocks/>
              </p:cNvSpPr>
              <p:nvPr userDrawn="1"/>
            </p:nvSpPr>
            <p:spPr bwMode="auto">
              <a:xfrm>
                <a:off x="90" y="3930"/>
                <a:ext cx="43" cy="44"/>
              </a:xfrm>
              <a:custGeom>
                <a:avLst/>
                <a:gdLst>
                  <a:gd name="T0" fmla="*/ 0 w 43"/>
                  <a:gd name="T1" fmla="*/ 44 h 44"/>
                  <a:gd name="T2" fmla="*/ 0 w 43"/>
                  <a:gd name="T3" fmla="*/ 0 h 44"/>
                  <a:gd name="T4" fmla="*/ 43 w 43"/>
                  <a:gd name="T5" fmla="*/ 0 h 44"/>
                  <a:gd name="T6" fmla="*/ 43 w 43"/>
                  <a:gd name="T7" fmla="*/ 44 h 44"/>
                  <a:gd name="T8" fmla="*/ 0 w 43"/>
                  <a:gd name="T9" fmla="*/ 44 h 44"/>
                  <a:gd name="T10" fmla="*/ 0 w 43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4">
                    <a:moveTo>
                      <a:pt x="0" y="44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94" name="Freeform 3434"/>
              <p:cNvSpPr>
                <a:spLocks/>
              </p:cNvSpPr>
              <p:nvPr userDrawn="1"/>
            </p:nvSpPr>
            <p:spPr bwMode="auto">
              <a:xfrm>
                <a:off x="7" y="3930"/>
                <a:ext cx="40" cy="44"/>
              </a:xfrm>
              <a:custGeom>
                <a:avLst/>
                <a:gdLst>
                  <a:gd name="T0" fmla="*/ 0 w 40"/>
                  <a:gd name="T1" fmla="*/ 44 h 44"/>
                  <a:gd name="T2" fmla="*/ 0 w 40"/>
                  <a:gd name="T3" fmla="*/ 0 h 44"/>
                  <a:gd name="T4" fmla="*/ 40 w 40"/>
                  <a:gd name="T5" fmla="*/ 0 h 44"/>
                  <a:gd name="T6" fmla="*/ 40 w 40"/>
                  <a:gd name="T7" fmla="*/ 44 h 44"/>
                  <a:gd name="T8" fmla="*/ 0 w 40"/>
                  <a:gd name="T9" fmla="*/ 44 h 44"/>
                  <a:gd name="T10" fmla="*/ 0 w 40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4">
                    <a:moveTo>
                      <a:pt x="0" y="44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95" name="Freeform 3435"/>
              <p:cNvSpPr>
                <a:spLocks/>
              </p:cNvSpPr>
              <p:nvPr userDrawn="1"/>
            </p:nvSpPr>
            <p:spPr bwMode="auto">
              <a:xfrm>
                <a:off x="5692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96" name="Freeform 3436"/>
              <p:cNvSpPr>
                <a:spLocks/>
              </p:cNvSpPr>
              <p:nvPr userDrawn="1"/>
            </p:nvSpPr>
            <p:spPr bwMode="auto">
              <a:xfrm>
                <a:off x="5606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97" name="Freeform 3437"/>
              <p:cNvSpPr>
                <a:spLocks/>
              </p:cNvSpPr>
              <p:nvPr userDrawn="1"/>
            </p:nvSpPr>
            <p:spPr bwMode="auto">
              <a:xfrm>
                <a:off x="5519" y="401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98" name="Freeform 3438"/>
              <p:cNvSpPr>
                <a:spLocks/>
              </p:cNvSpPr>
              <p:nvPr userDrawn="1"/>
            </p:nvSpPr>
            <p:spPr bwMode="auto">
              <a:xfrm>
                <a:off x="5433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399" name="Freeform 3439"/>
              <p:cNvSpPr>
                <a:spLocks/>
              </p:cNvSpPr>
              <p:nvPr userDrawn="1"/>
            </p:nvSpPr>
            <p:spPr bwMode="auto">
              <a:xfrm>
                <a:off x="5347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00" name="Freeform 3440"/>
              <p:cNvSpPr>
                <a:spLocks/>
              </p:cNvSpPr>
              <p:nvPr userDrawn="1"/>
            </p:nvSpPr>
            <p:spPr bwMode="auto">
              <a:xfrm>
                <a:off x="5261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01" name="Freeform 3441"/>
              <p:cNvSpPr>
                <a:spLocks/>
              </p:cNvSpPr>
              <p:nvPr userDrawn="1"/>
            </p:nvSpPr>
            <p:spPr bwMode="auto">
              <a:xfrm>
                <a:off x="5175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02" name="Freeform 3442"/>
              <p:cNvSpPr>
                <a:spLocks/>
              </p:cNvSpPr>
              <p:nvPr userDrawn="1"/>
            </p:nvSpPr>
            <p:spPr bwMode="auto">
              <a:xfrm>
                <a:off x="5089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03" name="Freeform 3443"/>
              <p:cNvSpPr>
                <a:spLocks/>
              </p:cNvSpPr>
              <p:nvPr userDrawn="1"/>
            </p:nvSpPr>
            <p:spPr bwMode="auto">
              <a:xfrm>
                <a:off x="5002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04" name="Freeform 3444"/>
              <p:cNvSpPr>
                <a:spLocks/>
              </p:cNvSpPr>
              <p:nvPr userDrawn="1"/>
            </p:nvSpPr>
            <p:spPr bwMode="auto">
              <a:xfrm>
                <a:off x="4916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05" name="Freeform 3445"/>
              <p:cNvSpPr>
                <a:spLocks/>
              </p:cNvSpPr>
              <p:nvPr userDrawn="1"/>
            </p:nvSpPr>
            <p:spPr bwMode="auto">
              <a:xfrm>
                <a:off x="4830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06" name="Freeform 3446"/>
              <p:cNvSpPr>
                <a:spLocks/>
              </p:cNvSpPr>
              <p:nvPr userDrawn="1"/>
            </p:nvSpPr>
            <p:spPr bwMode="auto">
              <a:xfrm>
                <a:off x="4744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07" name="Freeform 3447"/>
              <p:cNvSpPr>
                <a:spLocks/>
              </p:cNvSpPr>
              <p:nvPr userDrawn="1"/>
            </p:nvSpPr>
            <p:spPr bwMode="auto">
              <a:xfrm>
                <a:off x="4658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08" name="Freeform 3448"/>
              <p:cNvSpPr>
                <a:spLocks/>
              </p:cNvSpPr>
              <p:nvPr userDrawn="1"/>
            </p:nvSpPr>
            <p:spPr bwMode="auto">
              <a:xfrm>
                <a:off x="4571" y="401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09" name="Freeform 3449"/>
              <p:cNvSpPr>
                <a:spLocks/>
              </p:cNvSpPr>
              <p:nvPr userDrawn="1"/>
            </p:nvSpPr>
            <p:spPr bwMode="auto">
              <a:xfrm>
                <a:off x="4485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10" name="Freeform 3450"/>
              <p:cNvSpPr>
                <a:spLocks/>
              </p:cNvSpPr>
              <p:nvPr userDrawn="1"/>
            </p:nvSpPr>
            <p:spPr bwMode="auto">
              <a:xfrm>
                <a:off x="4399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11" name="Freeform 3451"/>
              <p:cNvSpPr>
                <a:spLocks/>
              </p:cNvSpPr>
              <p:nvPr userDrawn="1"/>
            </p:nvSpPr>
            <p:spPr bwMode="auto">
              <a:xfrm>
                <a:off x="4313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12" name="Freeform 3452"/>
              <p:cNvSpPr>
                <a:spLocks/>
              </p:cNvSpPr>
              <p:nvPr userDrawn="1"/>
            </p:nvSpPr>
            <p:spPr bwMode="auto">
              <a:xfrm>
                <a:off x="4227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13" name="Freeform 3453"/>
              <p:cNvSpPr>
                <a:spLocks/>
              </p:cNvSpPr>
              <p:nvPr userDrawn="1"/>
            </p:nvSpPr>
            <p:spPr bwMode="auto">
              <a:xfrm>
                <a:off x="4141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14" name="Freeform 3454"/>
              <p:cNvSpPr>
                <a:spLocks/>
              </p:cNvSpPr>
              <p:nvPr userDrawn="1"/>
            </p:nvSpPr>
            <p:spPr bwMode="auto">
              <a:xfrm>
                <a:off x="4054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15" name="Freeform 3455"/>
              <p:cNvSpPr>
                <a:spLocks/>
              </p:cNvSpPr>
              <p:nvPr userDrawn="1"/>
            </p:nvSpPr>
            <p:spPr bwMode="auto">
              <a:xfrm>
                <a:off x="3968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16" name="Freeform 3456"/>
              <p:cNvSpPr>
                <a:spLocks/>
              </p:cNvSpPr>
              <p:nvPr userDrawn="1"/>
            </p:nvSpPr>
            <p:spPr bwMode="auto">
              <a:xfrm>
                <a:off x="3882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17" name="Freeform 3457"/>
              <p:cNvSpPr>
                <a:spLocks/>
              </p:cNvSpPr>
              <p:nvPr userDrawn="1"/>
            </p:nvSpPr>
            <p:spPr bwMode="auto">
              <a:xfrm>
                <a:off x="3796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18" name="Freeform 3458"/>
              <p:cNvSpPr>
                <a:spLocks/>
              </p:cNvSpPr>
              <p:nvPr userDrawn="1"/>
            </p:nvSpPr>
            <p:spPr bwMode="auto">
              <a:xfrm>
                <a:off x="3710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19" name="Freeform 3459"/>
              <p:cNvSpPr>
                <a:spLocks/>
              </p:cNvSpPr>
              <p:nvPr userDrawn="1"/>
            </p:nvSpPr>
            <p:spPr bwMode="auto">
              <a:xfrm>
                <a:off x="3623" y="401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20" name="Freeform 3460"/>
              <p:cNvSpPr>
                <a:spLocks/>
              </p:cNvSpPr>
              <p:nvPr userDrawn="1"/>
            </p:nvSpPr>
            <p:spPr bwMode="auto">
              <a:xfrm>
                <a:off x="3537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21" name="Freeform 3461"/>
              <p:cNvSpPr>
                <a:spLocks/>
              </p:cNvSpPr>
              <p:nvPr userDrawn="1"/>
            </p:nvSpPr>
            <p:spPr bwMode="auto">
              <a:xfrm>
                <a:off x="3451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22" name="Freeform 3462"/>
              <p:cNvSpPr>
                <a:spLocks/>
              </p:cNvSpPr>
              <p:nvPr userDrawn="1"/>
            </p:nvSpPr>
            <p:spPr bwMode="auto">
              <a:xfrm>
                <a:off x="3365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23" name="Freeform 3463"/>
              <p:cNvSpPr>
                <a:spLocks/>
              </p:cNvSpPr>
              <p:nvPr userDrawn="1"/>
            </p:nvSpPr>
            <p:spPr bwMode="auto">
              <a:xfrm>
                <a:off x="3279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24" name="Freeform 3464"/>
              <p:cNvSpPr>
                <a:spLocks/>
              </p:cNvSpPr>
              <p:nvPr userDrawn="1"/>
            </p:nvSpPr>
            <p:spPr bwMode="auto">
              <a:xfrm>
                <a:off x="3193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25" name="Freeform 3465"/>
              <p:cNvSpPr>
                <a:spLocks/>
              </p:cNvSpPr>
              <p:nvPr userDrawn="1"/>
            </p:nvSpPr>
            <p:spPr bwMode="auto">
              <a:xfrm>
                <a:off x="3106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26" name="Freeform 3466"/>
              <p:cNvSpPr>
                <a:spLocks/>
              </p:cNvSpPr>
              <p:nvPr userDrawn="1"/>
            </p:nvSpPr>
            <p:spPr bwMode="auto">
              <a:xfrm>
                <a:off x="3020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27" name="Freeform 3467"/>
              <p:cNvSpPr>
                <a:spLocks/>
              </p:cNvSpPr>
              <p:nvPr userDrawn="1"/>
            </p:nvSpPr>
            <p:spPr bwMode="auto">
              <a:xfrm>
                <a:off x="2934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28" name="Freeform 3468"/>
              <p:cNvSpPr>
                <a:spLocks/>
              </p:cNvSpPr>
              <p:nvPr userDrawn="1"/>
            </p:nvSpPr>
            <p:spPr bwMode="auto">
              <a:xfrm>
                <a:off x="2848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29" name="Freeform 3469"/>
              <p:cNvSpPr>
                <a:spLocks/>
              </p:cNvSpPr>
              <p:nvPr userDrawn="1"/>
            </p:nvSpPr>
            <p:spPr bwMode="auto">
              <a:xfrm>
                <a:off x="2762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30" name="Freeform 3470"/>
              <p:cNvSpPr>
                <a:spLocks/>
              </p:cNvSpPr>
              <p:nvPr userDrawn="1"/>
            </p:nvSpPr>
            <p:spPr bwMode="auto">
              <a:xfrm>
                <a:off x="2675" y="401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31" name="Freeform 3471"/>
              <p:cNvSpPr>
                <a:spLocks/>
              </p:cNvSpPr>
              <p:nvPr userDrawn="1"/>
            </p:nvSpPr>
            <p:spPr bwMode="auto">
              <a:xfrm>
                <a:off x="2589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32" name="Freeform 3472"/>
              <p:cNvSpPr>
                <a:spLocks/>
              </p:cNvSpPr>
              <p:nvPr userDrawn="1"/>
            </p:nvSpPr>
            <p:spPr bwMode="auto">
              <a:xfrm>
                <a:off x="2503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33" name="Freeform 3473"/>
              <p:cNvSpPr>
                <a:spLocks/>
              </p:cNvSpPr>
              <p:nvPr userDrawn="1"/>
            </p:nvSpPr>
            <p:spPr bwMode="auto">
              <a:xfrm>
                <a:off x="2417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34" name="Freeform 3474"/>
              <p:cNvSpPr>
                <a:spLocks/>
              </p:cNvSpPr>
              <p:nvPr userDrawn="1"/>
            </p:nvSpPr>
            <p:spPr bwMode="auto">
              <a:xfrm>
                <a:off x="2331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35" name="Freeform 3475"/>
              <p:cNvSpPr>
                <a:spLocks/>
              </p:cNvSpPr>
              <p:nvPr userDrawn="1"/>
            </p:nvSpPr>
            <p:spPr bwMode="auto">
              <a:xfrm>
                <a:off x="2245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36" name="Freeform 3476"/>
              <p:cNvSpPr>
                <a:spLocks/>
              </p:cNvSpPr>
              <p:nvPr userDrawn="1"/>
            </p:nvSpPr>
            <p:spPr bwMode="auto">
              <a:xfrm>
                <a:off x="2158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37" name="Freeform 3477"/>
              <p:cNvSpPr>
                <a:spLocks/>
              </p:cNvSpPr>
              <p:nvPr userDrawn="1"/>
            </p:nvSpPr>
            <p:spPr bwMode="auto">
              <a:xfrm>
                <a:off x="2072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38" name="Freeform 3478"/>
              <p:cNvSpPr>
                <a:spLocks/>
              </p:cNvSpPr>
              <p:nvPr userDrawn="1"/>
            </p:nvSpPr>
            <p:spPr bwMode="auto">
              <a:xfrm>
                <a:off x="1986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39" name="Freeform 3479"/>
              <p:cNvSpPr>
                <a:spLocks/>
              </p:cNvSpPr>
              <p:nvPr userDrawn="1"/>
            </p:nvSpPr>
            <p:spPr bwMode="auto">
              <a:xfrm>
                <a:off x="1900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40" name="Freeform 3480"/>
              <p:cNvSpPr>
                <a:spLocks/>
              </p:cNvSpPr>
              <p:nvPr userDrawn="1"/>
            </p:nvSpPr>
            <p:spPr bwMode="auto">
              <a:xfrm>
                <a:off x="1814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41" name="Freeform 3481"/>
              <p:cNvSpPr>
                <a:spLocks/>
              </p:cNvSpPr>
              <p:nvPr userDrawn="1"/>
            </p:nvSpPr>
            <p:spPr bwMode="auto">
              <a:xfrm>
                <a:off x="1727" y="401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42" name="Freeform 3482"/>
              <p:cNvSpPr>
                <a:spLocks/>
              </p:cNvSpPr>
              <p:nvPr userDrawn="1"/>
            </p:nvSpPr>
            <p:spPr bwMode="auto">
              <a:xfrm>
                <a:off x="1641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43" name="Freeform 3483"/>
              <p:cNvSpPr>
                <a:spLocks/>
              </p:cNvSpPr>
              <p:nvPr userDrawn="1"/>
            </p:nvSpPr>
            <p:spPr bwMode="auto">
              <a:xfrm>
                <a:off x="1555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44" name="Freeform 3484"/>
              <p:cNvSpPr>
                <a:spLocks/>
              </p:cNvSpPr>
              <p:nvPr userDrawn="1"/>
            </p:nvSpPr>
            <p:spPr bwMode="auto">
              <a:xfrm>
                <a:off x="1469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45" name="Freeform 3485"/>
              <p:cNvSpPr>
                <a:spLocks/>
              </p:cNvSpPr>
              <p:nvPr userDrawn="1"/>
            </p:nvSpPr>
            <p:spPr bwMode="auto">
              <a:xfrm>
                <a:off x="1383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46" name="Freeform 3486"/>
              <p:cNvSpPr>
                <a:spLocks/>
              </p:cNvSpPr>
              <p:nvPr userDrawn="1"/>
            </p:nvSpPr>
            <p:spPr bwMode="auto">
              <a:xfrm>
                <a:off x="1297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47" name="Freeform 3487"/>
              <p:cNvSpPr>
                <a:spLocks/>
              </p:cNvSpPr>
              <p:nvPr userDrawn="1"/>
            </p:nvSpPr>
            <p:spPr bwMode="auto">
              <a:xfrm>
                <a:off x="1210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48" name="Freeform 3488"/>
              <p:cNvSpPr>
                <a:spLocks/>
              </p:cNvSpPr>
              <p:nvPr userDrawn="1"/>
            </p:nvSpPr>
            <p:spPr bwMode="auto">
              <a:xfrm>
                <a:off x="1124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49" name="Freeform 3489"/>
              <p:cNvSpPr>
                <a:spLocks/>
              </p:cNvSpPr>
              <p:nvPr userDrawn="1"/>
            </p:nvSpPr>
            <p:spPr bwMode="auto">
              <a:xfrm>
                <a:off x="1038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50" name="Freeform 3490"/>
              <p:cNvSpPr>
                <a:spLocks/>
              </p:cNvSpPr>
              <p:nvPr userDrawn="1"/>
            </p:nvSpPr>
            <p:spPr bwMode="auto">
              <a:xfrm>
                <a:off x="952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51" name="Freeform 3491"/>
              <p:cNvSpPr>
                <a:spLocks/>
              </p:cNvSpPr>
              <p:nvPr userDrawn="1"/>
            </p:nvSpPr>
            <p:spPr bwMode="auto">
              <a:xfrm>
                <a:off x="866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52" name="Freeform 3492"/>
              <p:cNvSpPr>
                <a:spLocks/>
              </p:cNvSpPr>
              <p:nvPr userDrawn="1"/>
            </p:nvSpPr>
            <p:spPr bwMode="auto">
              <a:xfrm>
                <a:off x="779" y="401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53" name="Freeform 3493"/>
              <p:cNvSpPr>
                <a:spLocks/>
              </p:cNvSpPr>
              <p:nvPr userDrawn="1"/>
            </p:nvSpPr>
            <p:spPr bwMode="auto">
              <a:xfrm>
                <a:off x="693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54" name="Freeform 3494"/>
              <p:cNvSpPr>
                <a:spLocks/>
              </p:cNvSpPr>
              <p:nvPr userDrawn="1"/>
            </p:nvSpPr>
            <p:spPr bwMode="auto">
              <a:xfrm>
                <a:off x="607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55" name="Freeform 3495"/>
              <p:cNvSpPr>
                <a:spLocks/>
              </p:cNvSpPr>
              <p:nvPr userDrawn="1"/>
            </p:nvSpPr>
            <p:spPr bwMode="auto">
              <a:xfrm>
                <a:off x="521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56" name="Freeform 3496"/>
              <p:cNvSpPr>
                <a:spLocks/>
              </p:cNvSpPr>
              <p:nvPr userDrawn="1"/>
            </p:nvSpPr>
            <p:spPr bwMode="auto">
              <a:xfrm>
                <a:off x="435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57" name="Freeform 3497"/>
              <p:cNvSpPr>
                <a:spLocks/>
              </p:cNvSpPr>
              <p:nvPr userDrawn="1"/>
            </p:nvSpPr>
            <p:spPr bwMode="auto">
              <a:xfrm>
                <a:off x="349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58" name="Freeform 3498"/>
              <p:cNvSpPr>
                <a:spLocks/>
              </p:cNvSpPr>
              <p:nvPr userDrawn="1"/>
            </p:nvSpPr>
            <p:spPr bwMode="auto">
              <a:xfrm>
                <a:off x="262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59" name="Freeform 3499"/>
              <p:cNvSpPr>
                <a:spLocks/>
              </p:cNvSpPr>
              <p:nvPr userDrawn="1"/>
            </p:nvSpPr>
            <p:spPr bwMode="auto">
              <a:xfrm>
                <a:off x="176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60" name="Freeform 3500"/>
              <p:cNvSpPr>
                <a:spLocks/>
              </p:cNvSpPr>
              <p:nvPr userDrawn="1"/>
            </p:nvSpPr>
            <p:spPr bwMode="auto">
              <a:xfrm>
                <a:off x="90" y="401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61" name="Freeform 3501"/>
              <p:cNvSpPr>
                <a:spLocks/>
              </p:cNvSpPr>
              <p:nvPr userDrawn="1"/>
            </p:nvSpPr>
            <p:spPr bwMode="auto">
              <a:xfrm>
                <a:off x="7" y="4017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62" name="Freeform 3502"/>
              <p:cNvSpPr>
                <a:spLocks/>
              </p:cNvSpPr>
              <p:nvPr userDrawn="1"/>
            </p:nvSpPr>
            <p:spPr bwMode="auto">
              <a:xfrm>
                <a:off x="5692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63" name="Freeform 3503"/>
              <p:cNvSpPr>
                <a:spLocks/>
              </p:cNvSpPr>
              <p:nvPr userDrawn="1"/>
            </p:nvSpPr>
            <p:spPr bwMode="auto">
              <a:xfrm>
                <a:off x="5606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64" name="Freeform 3504"/>
              <p:cNvSpPr>
                <a:spLocks/>
              </p:cNvSpPr>
              <p:nvPr userDrawn="1"/>
            </p:nvSpPr>
            <p:spPr bwMode="auto">
              <a:xfrm>
                <a:off x="5519" y="4189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65" name="Freeform 3505"/>
              <p:cNvSpPr>
                <a:spLocks/>
              </p:cNvSpPr>
              <p:nvPr userDrawn="1"/>
            </p:nvSpPr>
            <p:spPr bwMode="auto">
              <a:xfrm>
                <a:off x="5433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66" name="Freeform 3506"/>
              <p:cNvSpPr>
                <a:spLocks/>
              </p:cNvSpPr>
              <p:nvPr userDrawn="1"/>
            </p:nvSpPr>
            <p:spPr bwMode="auto">
              <a:xfrm>
                <a:off x="5347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67" name="Freeform 3507"/>
              <p:cNvSpPr>
                <a:spLocks/>
              </p:cNvSpPr>
              <p:nvPr userDrawn="1"/>
            </p:nvSpPr>
            <p:spPr bwMode="auto">
              <a:xfrm>
                <a:off x="5261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68" name="Freeform 3508"/>
              <p:cNvSpPr>
                <a:spLocks/>
              </p:cNvSpPr>
              <p:nvPr userDrawn="1"/>
            </p:nvSpPr>
            <p:spPr bwMode="auto">
              <a:xfrm>
                <a:off x="5175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69" name="Freeform 3509"/>
              <p:cNvSpPr>
                <a:spLocks/>
              </p:cNvSpPr>
              <p:nvPr userDrawn="1"/>
            </p:nvSpPr>
            <p:spPr bwMode="auto">
              <a:xfrm>
                <a:off x="5089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70" name="Freeform 3510"/>
              <p:cNvSpPr>
                <a:spLocks/>
              </p:cNvSpPr>
              <p:nvPr userDrawn="1"/>
            </p:nvSpPr>
            <p:spPr bwMode="auto">
              <a:xfrm>
                <a:off x="5002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71" name="Freeform 3511"/>
              <p:cNvSpPr>
                <a:spLocks/>
              </p:cNvSpPr>
              <p:nvPr userDrawn="1"/>
            </p:nvSpPr>
            <p:spPr bwMode="auto">
              <a:xfrm>
                <a:off x="4916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72" name="Freeform 3512"/>
              <p:cNvSpPr>
                <a:spLocks/>
              </p:cNvSpPr>
              <p:nvPr userDrawn="1"/>
            </p:nvSpPr>
            <p:spPr bwMode="auto">
              <a:xfrm>
                <a:off x="4830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73" name="Freeform 3513"/>
              <p:cNvSpPr>
                <a:spLocks/>
              </p:cNvSpPr>
              <p:nvPr userDrawn="1"/>
            </p:nvSpPr>
            <p:spPr bwMode="auto">
              <a:xfrm>
                <a:off x="4744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74" name="Freeform 3514"/>
              <p:cNvSpPr>
                <a:spLocks/>
              </p:cNvSpPr>
              <p:nvPr userDrawn="1"/>
            </p:nvSpPr>
            <p:spPr bwMode="auto">
              <a:xfrm>
                <a:off x="4658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75" name="Freeform 3515"/>
              <p:cNvSpPr>
                <a:spLocks/>
              </p:cNvSpPr>
              <p:nvPr userDrawn="1"/>
            </p:nvSpPr>
            <p:spPr bwMode="auto">
              <a:xfrm>
                <a:off x="4571" y="4189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76" name="Freeform 3516"/>
              <p:cNvSpPr>
                <a:spLocks/>
              </p:cNvSpPr>
              <p:nvPr userDrawn="1"/>
            </p:nvSpPr>
            <p:spPr bwMode="auto">
              <a:xfrm>
                <a:off x="4485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77" name="Freeform 3517"/>
              <p:cNvSpPr>
                <a:spLocks/>
              </p:cNvSpPr>
              <p:nvPr userDrawn="1"/>
            </p:nvSpPr>
            <p:spPr bwMode="auto">
              <a:xfrm>
                <a:off x="4399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78" name="Freeform 3518"/>
              <p:cNvSpPr>
                <a:spLocks/>
              </p:cNvSpPr>
              <p:nvPr userDrawn="1"/>
            </p:nvSpPr>
            <p:spPr bwMode="auto">
              <a:xfrm>
                <a:off x="4313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79" name="Freeform 3519"/>
              <p:cNvSpPr>
                <a:spLocks/>
              </p:cNvSpPr>
              <p:nvPr userDrawn="1"/>
            </p:nvSpPr>
            <p:spPr bwMode="auto">
              <a:xfrm>
                <a:off x="4227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80" name="Freeform 3520"/>
              <p:cNvSpPr>
                <a:spLocks/>
              </p:cNvSpPr>
              <p:nvPr userDrawn="1"/>
            </p:nvSpPr>
            <p:spPr bwMode="auto">
              <a:xfrm>
                <a:off x="4141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81" name="Freeform 3521"/>
              <p:cNvSpPr>
                <a:spLocks/>
              </p:cNvSpPr>
              <p:nvPr userDrawn="1"/>
            </p:nvSpPr>
            <p:spPr bwMode="auto">
              <a:xfrm>
                <a:off x="4054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82" name="Freeform 3522"/>
              <p:cNvSpPr>
                <a:spLocks/>
              </p:cNvSpPr>
              <p:nvPr userDrawn="1"/>
            </p:nvSpPr>
            <p:spPr bwMode="auto">
              <a:xfrm>
                <a:off x="3968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83" name="Freeform 3523"/>
              <p:cNvSpPr>
                <a:spLocks/>
              </p:cNvSpPr>
              <p:nvPr userDrawn="1"/>
            </p:nvSpPr>
            <p:spPr bwMode="auto">
              <a:xfrm>
                <a:off x="3882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84" name="Freeform 3524"/>
              <p:cNvSpPr>
                <a:spLocks/>
              </p:cNvSpPr>
              <p:nvPr userDrawn="1"/>
            </p:nvSpPr>
            <p:spPr bwMode="auto">
              <a:xfrm>
                <a:off x="3796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85" name="Freeform 3525"/>
              <p:cNvSpPr>
                <a:spLocks/>
              </p:cNvSpPr>
              <p:nvPr userDrawn="1"/>
            </p:nvSpPr>
            <p:spPr bwMode="auto">
              <a:xfrm>
                <a:off x="3710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86" name="Freeform 3526"/>
              <p:cNvSpPr>
                <a:spLocks/>
              </p:cNvSpPr>
              <p:nvPr userDrawn="1"/>
            </p:nvSpPr>
            <p:spPr bwMode="auto">
              <a:xfrm>
                <a:off x="3623" y="4189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87" name="Freeform 3527"/>
              <p:cNvSpPr>
                <a:spLocks/>
              </p:cNvSpPr>
              <p:nvPr userDrawn="1"/>
            </p:nvSpPr>
            <p:spPr bwMode="auto">
              <a:xfrm>
                <a:off x="3537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88" name="Freeform 3528"/>
              <p:cNvSpPr>
                <a:spLocks/>
              </p:cNvSpPr>
              <p:nvPr userDrawn="1"/>
            </p:nvSpPr>
            <p:spPr bwMode="auto">
              <a:xfrm>
                <a:off x="3451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89" name="Freeform 3529"/>
              <p:cNvSpPr>
                <a:spLocks/>
              </p:cNvSpPr>
              <p:nvPr userDrawn="1"/>
            </p:nvSpPr>
            <p:spPr bwMode="auto">
              <a:xfrm>
                <a:off x="3365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90" name="Freeform 3530"/>
              <p:cNvSpPr>
                <a:spLocks/>
              </p:cNvSpPr>
              <p:nvPr userDrawn="1"/>
            </p:nvSpPr>
            <p:spPr bwMode="auto">
              <a:xfrm>
                <a:off x="3279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91" name="Freeform 3531"/>
              <p:cNvSpPr>
                <a:spLocks/>
              </p:cNvSpPr>
              <p:nvPr userDrawn="1"/>
            </p:nvSpPr>
            <p:spPr bwMode="auto">
              <a:xfrm>
                <a:off x="3193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92" name="Freeform 3532"/>
              <p:cNvSpPr>
                <a:spLocks/>
              </p:cNvSpPr>
              <p:nvPr userDrawn="1"/>
            </p:nvSpPr>
            <p:spPr bwMode="auto">
              <a:xfrm>
                <a:off x="3106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93" name="Freeform 3533"/>
              <p:cNvSpPr>
                <a:spLocks/>
              </p:cNvSpPr>
              <p:nvPr userDrawn="1"/>
            </p:nvSpPr>
            <p:spPr bwMode="auto">
              <a:xfrm>
                <a:off x="3020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94" name="Freeform 3534"/>
              <p:cNvSpPr>
                <a:spLocks/>
              </p:cNvSpPr>
              <p:nvPr userDrawn="1"/>
            </p:nvSpPr>
            <p:spPr bwMode="auto">
              <a:xfrm>
                <a:off x="2934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95" name="Freeform 3535"/>
              <p:cNvSpPr>
                <a:spLocks/>
              </p:cNvSpPr>
              <p:nvPr userDrawn="1"/>
            </p:nvSpPr>
            <p:spPr bwMode="auto">
              <a:xfrm>
                <a:off x="2848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96" name="Freeform 3536"/>
              <p:cNvSpPr>
                <a:spLocks/>
              </p:cNvSpPr>
              <p:nvPr userDrawn="1"/>
            </p:nvSpPr>
            <p:spPr bwMode="auto">
              <a:xfrm>
                <a:off x="2762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97" name="Freeform 3537"/>
              <p:cNvSpPr>
                <a:spLocks/>
              </p:cNvSpPr>
              <p:nvPr userDrawn="1"/>
            </p:nvSpPr>
            <p:spPr bwMode="auto">
              <a:xfrm>
                <a:off x="2675" y="4189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98" name="Freeform 3538"/>
              <p:cNvSpPr>
                <a:spLocks/>
              </p:cNvSpPr>
              <p:nvPr userDrawn="1"/>
            </p:nvSpPr>
            <p:spPr bwMode="auto">
              <a:xfrm>
                <a:off x="2589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499" name="Freeform 3539"/>
              <p:cNvSpPr>
                <a:spLocks/>
              </p:cNvSpPr>
              <p:nvPr userDrawn="1"/>
            </p:nvSpPr>
            <p:spPr bwMode="auto">
              <a:xfrm>
                <a:off x="2503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00" name="Freeform 3540"/>
              <p:cNvSpPr>
                <a:spLocks/>
              </p:cNvSpPr>
              <p:nvPr userDrawn="1"/>
            </p:nvSpPr>
            <p:spPr bwMode="auto">
              <a:xfrm>
                <a:off x="2417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01" name="Freeform 3541"/>
              <p:cNvSpPr>
                <a:spLocks/>
              </p:cNvSpPr>
              <p:nvPr userDrawn="1"/>
            </p:nvSpPr>
            <p:spPr bwMode="auto">
              <a:xfrm>
                <a:off x="2331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02" name="Freeform 3542"/>
              <p:cNvSpPr>
                <a:spLocks/>
              </p:cNvSpPr>
              <p:nvPr userDrawn="1"/>
            </p:nvSpPr>
            <p:spPr bwMode="auto">
              <a:xfrm>
                <a:off x="2245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03" name="Freeform 3543"/>
              <p:cNvSpPr>
                <a:spLocks/>
              </p:cNvSpPr>
              <p:nvPr userDrawn="1"/>
            </p:nvSpPr>
            <p:spPr bwMode="auto">
              <a:xfrm>
                <a:off x="2158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04" name="Freeform 3544"/>
              <p:cNvSpPr>
                <a:spLocks/>
              </p:cNvSpPr>
              <p:nvPr userDrawn="1"/>
            </p:nvSpPr>
            <p:spPr bwMode="auto">
              <a:xfrm>
                <a:off x="2072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05" name="Freeform 3545"/>
              <p:cNvSpPr>
                <a:spLocks/>
              </p:cNvSpPr>
              <p:nvPr userDrawn="1"/>
            </p:nvSpPr>
            <p:spPr bwMode="auto">
              <a:xfrm>
                <a:off x="1986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06" name="Freeform 3546"/>
              <p:cNvSpPr>
                <a:spLocks/>
              </p:cNvSpPr>
              <p:nvPr userDrawn="1"/>
            </p:nvSpPr>
            <p:spPr bwMode="auto">
              <a:xfrm>
                <a:off x="1900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07" name="Freeform 3547"/>
              <p:cNvSpPr>
                <a:spLocks/>
              </p:cNvSpPr>
              <p:nvPr userDrawn="1"/>
            </p:nvSpPr>
            <p:spPr bwMode="auto">
              <a:xfrm>
                <a:off x="1814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08" name="Freeform 3548"/>
              <p:cNvSpPr>
                <a:spLocks/>
              </p:cNvSpPr>
              <p:nvPr userDrawn="1"/>
            </p:nvSpPr>
            <p:spPr bwMode="auto">
              <a:xfrm>
                <a:off x="1727" y="4189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09" name="Freeform 3549"/>
              <p:cNvSpPr>
                <a:spLocks/>
              </p:cNvSpPr>
              <p:nvPr userDrawn="1"/>
            </p:nvSpPr>
            <p:spPr bwMode="auto">
              <a:xfrm>
                <a:off x="1641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10" name="Freeform 3550"/>
              <p:cNvSpPr>
                <a:spLocks/>
              </p:cNvSpPr>
              <p:nvPr userDrawn="1"/>
            </p:nvSpPr>
            <p:spPr bwMode="auto">
              <a:xfrm>
                <a:off x="1555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11" name="Freeform 3551"/>
              <p:cNvSpPr>
                <a:spLocks/>
              </p:cNvSpPr>
              <p:nvPr userDrawn="1"/>
            </p:nvSpPr>
            <p:spPr bwMode="auto">
              <a:xfrm>
                <a:off x="1469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12" name="Freeform 3552"/>
              <p:cNvSpPr>
                <a:spLocks/>
              </p:cNvSpPr>
              <p:nvPr userDrawn="1"/>
            </p:nvSpPr>
            <p:spPr bwMode="auto">
              <a:xfrm>
                <a:off x="1383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13" name="Freeform 3553"/>
              <p:cNvSpPr>
                <a:spLocks/>
              </p:cNvSpPr>
              <p:nvPr userDrawn="1"/>
            </p:nvSpPr>
            <p:spPr bwMode="auto">
              <a:xfrm>
                <a:off x="1297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14" name="Freeform 3554"/>
              <p:cNvSpPr>
                <a:spLocks/>
              </p:cNvSpPr>
              <p:nvPr userDrawn="1"/>
            </p:nvSpPr>
            <p:spPr bwMode="auto">
              <a:xfrm>
                <a:off x="1210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15" name="Freeform 3555"/>
              <p:cNvSpPr>
                <a:spLocks/>
              </p:cNvSpPr>
              <p:nvPr userDrawn="1"/>
            </p:nvSpPr>
            <p:spPr bwMode="auto">
              <a:xfrm>
                <a:off x="1124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16" name="Freeform 3556"/>
              <p:cNvSpPr>
                <a:spLocks/>
              </p:cNvSpPr>
              <p:nvPr userDrawn="1"/>
            </p:nvSpPr>
            <p:spPr bwMode="auto">
              <a:xfrm>
                <a:off x="1038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17" name="Freeform 3557"/>
              <p:cNvSpPr>
                <a:spLocks/>
              </p:cNvSpPr>
              <p:nvPr userDrawn="1"/>
            </p:nvSpPr>
            <p:spPr bwMode="auto">
              <a:xfrm>
                <a:off x="952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18" name="Freeform 3558"/>
              <p:cNvSpPr>
                <a:spLocks/>
              </p:cNvSpPr>
              <p:nvPr userDrawn="1"/>
            </p:nvSpPr>
            <p:spPr bwMode="auto">
              <a:xfrm>
                <a:off x="866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19" name="Freeform 3559"/>
              <p:cNvSpPr>
                <a:spLocks/>
              </p:cNvSpPr>
              <p:nvPr userDrawn="1"/>
            </p:nvSpPr>
            <p:spPr bwMode="auto">
              <a:xfrm>
                <a:off x="779" y="4189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20" name="Freeform 3560"/>
              <p:cNvSpPr>
                <a:spLocks/>
              </p:cNvSpPr>
              <p:nvPr userDrawn="1"/>
            </p:nvSpPr>
            <p:spPr bwMode="auto">
              <a:xfrm>
                <a:off x="693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21" name="Freeform 3561"/>
              <p:cNvSpPr>
                <a:spLocks/>
              </p:cNvSpPr>
              <p:nvPr userDrawn="1"/>
            </p:nvSpPr>
            <p:spPr bwMode="auto">
              <a:xfrm>
                <a:off x="607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22" name="Freeform 3562"/>
              <p:cNvSpPr>
                <a:spLocks/>
              </p:cNvSpPr>
              <p:nvPr userDrawn="1"/>
            </p:nvSpPr>
            <p:spPr bwMode="auto">
              <a:xfrm>
                <a:off x="521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23" name="Freeform 3563"/>
              <p:cNvSpPr>
                <a:spLocks/>
              </p:cNvSpPr>
              <p:nvPr userDrawn="1"/>
            </p:nvSpPr>
            <p:spPr bwMode="auto">
              <a:xfrm>
                <a:off x="435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24" name="Freeform 3564"/>
              <p:cNvSpPr>
                <a:spLocks/>
              </p:cNvSpPr>
              <p:nvPr userDrawn="1"/>
            </p:nvSpPr>
            <p:spPr bwMode="auto">
              <a:xfrm>
                <a:off x="349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25" name="Freeform 3565"/>
              <p:cNvSpPr>
                <a:spLocks/>
              </p:cNvSpPr>
              <p:nvPr userDrawn="1"/>
            </p:nvSpPr>
            <p:spPr bwMode="auto">
              <a:xfrm>
                <a:off x="262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26" name="Freeform 3566"/>
              <p:cNvSpPr>
                <a:spLocks/>
              </p:cNvSpPr>
              <p:nvPr userDrawn="1"/>
            </p:nvSpPr>
            <p:spPr bwMode="auto">
              <a:xfrm>
                <a:off x="176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27" name="Freeform 3567"/>
              <p:cNvSpPr>
                <a:spLocks/>
              </p:cNvSpPr>
              <p:nvPr userDrawn="1"/>
            </p:nvSpPr>
            <p:spPr bwMode="auto">
              <a:xfrm>
                <a:off x="90" y="4189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28" name="Freeform 3568"/>
              <p:cNvSpPr>
                <a:spLocks/>
              </p:cNvSpPr>
              <p:nvPr userDrawn="1"/>
            </p:nvSpPr>
            <p:spPr bwMode="auto">
              <a:xfrm>
                <a:off x="7" y="4189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29" name="Freeform 3569"/>
              <p:cNvSpPr>
                <a:spLocks/>
              </p:cNvSpPr>
              <p:nvPr userDrawn="1"/>
            </p:nvSpPr>
            <p:spPr bwMode="auto">
              <a:xfrm>
                <a:off x="5692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30" name="Freeform 3570"/>
              <p:cNvSpPr>
                <a:spLocks/>
              </p:cNvSpPr>
              <p:nvPr userDrawn="1"/>
            </p:nvSpPr>
            <p:spPr bwMode="auto">
              <a:xfrm>
                <a:off x="5606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31" name="Freeform 3571"/>
              <p:cNvSpPr>
                <a:spLocks/>
              </p:cNvSpPr>
              <p:nvPr userDrawn="1"/>
            </p:nvSpPr>
            <p:spPr bwMode="auto">
              <a:xfrm>
                <a:off x="5519" y="410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32" name="Freeform 3572"/>
              <p:cNvSpPr>
                <a:spLocks/>
              </p:cNvSpPr>
              <p:nvPr userDrawn="1"/>
            </p:nvSpPr>
            <p:spPr bwMode="auto">
              <a:xfrm>
                <a:off x="5433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33" name="Freeform 3573"/>
              <p:cNvSpPr>
                <a:spLocks/>
              </p:cNvSpPr>
              <p:nvPr userDrawn="1"/>
            </p:nvSpPr>
            <p:spPr bwMode="auto">
              <a:xfrm>
                <a:off x="5347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34" name="Freeform 3574"/>
              <p:cNvSpPr>
                <a:spLocks/>
              </p:cNvSpPr>
              <p:nvPr userDrawn="1"/>
            </p:nvSpPr>
            <p:spPr bwMode="auto">
              <a:xfrm>
                <a:off x="5261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35" name="Freeform 3575"/>
              <p:cNvSpPr>
                <a:spLocks/>
              </p:cNvSpPr>
              <p:nvPr userDrawn="1"/>
            </p:nvSpPr>
            <p:spPr bwMode="auto">
              <a:xfrm>
                <a:off x="5175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36" name="Freeform 3576"/>
              <p:cNvSpPr>
                <a:spLocks/>
              </p:cNvSpPr>
              <p:nvPr userDrawn="1"/>
            </p:nvSpPr>
            <p:spPr bwMode="auto">
              <a:xfrm>
                <a:off x="5089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37" name="Freeform 3577"/>
              <p:cNvSpPr>
                <a:spLocks/>
              </p:cNvSpPr>
              <p:nvPr userDrawn="1"/>
            </p:nvSpPr>
            <p:spPr bwMode="auto">
              <a:xfrm>
                <a:off x="5002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38" name="Freeform 3578"/>
              <p:cNvSpPr>
                <a:spLocks/>
              </p:cNvSpPr>
              <p:nvPr userDrawn="1"/>
            </p:nvSpPr>
            <p:spPr bwMode="auto">
              <a:xfrm>
                <a:off x="4916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39" name="Freeform 3579"/>
              <p:cNvSpPr>
                <a:spLocks/>
              </p:cNvSpPr>
              <p:nvPr userDrawn="1"/>
            </p:nvSpPr>
            <p:spPr bwMode="auto">
              <a:xfrm>
                <a:off x="4830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40" name="Freeform 3580"/>
              <p:cNvSpPr>
                <a:spLocks/>
              </p:cNvSpPr>
              <p:nvPr userDrawn="1"/>
            </p:nvSpPr>
            <p:spPr bwMode="auto">
              <a:xfrm>
                <a:off x="4744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41" name="Freeform 3581"/>
              <p:cNvSpPr>
                <a:spLocks/>
              </p:cNvSpPr>
              <p:nvPr userDrawn="1"/>
            </p:nvSpPr>
            <p:spPr bwMode="auto">
              <a:xfrm>
                <a:off x="4658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42" name="Freeform 3582"/>
              <p:cNvSpPr>
                <a:spLocks/>
              </p:cNvSpPr>
              <p:nvPr userDrawn="1"/>
            </p:nvSpPr>
            <p:spPr bwMode="auto">
              <a:xfrm>
                <a:off x="4571" y="410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43" name="Freeform 3583"/>
              <p:cNvSpPr>
                <a:spLocks/>
              </p:cNvSpPr>
              <p:nvPr userDrawn="1"/>
            </p:nvSpPr>
            <p:spPr bwMode="auto">
              <a:xfrm>
                <a:off x="4485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44" name="Freeform 3584"/>
              <p:cNvSpPr>
                <a:spLocks/>
              </p:cNvSpPr>
              <p:nvPr userDrawn="1"/>
            </p:nvSpPr>
            <p:spPr bwMode="auto">
              <a:xfrm>
                <a:off x="4399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45" name="Freeform 3585"/>
              <p:cNvSpPr>
                <a:spLocks/>
              </p:cNvSpPr>
              <p:nvPr userDrawn="1"/>
            </p:nvSpPr>
            <p:spPr bwMode="auto">
              <a:xfrm>
                <a:off x="4313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46" name="Freeform 3586"/>
              <p:cNvSpPr>
                <a:spLocks/>
              </p:cNvSpPr>
              <p:nvPr userDrawn="1"/>
            </p:nvSpPr>
            <p:spPr bwMode="auto">
              <a:xfrm>
                <a:off x="4227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47" name="Freeform 3587"/>
              <p:cNvSpPr>
                <a:spLocks/>
              </p:cNvSpPr>
              <p:nvPr userDrawn="1"/>
            </p:nvSpPr>
            <p:spPr bwMode="auto">
              <a:xfrm>
                <a:off x="4141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48" name="Freeform 3588"/>
              <p:cNvSpPr>
                <a:spLocks/>
              </p:cNvSpPr>
              <p:nvPr userDrawn="1"/>
            </p:nvSpPr>
            <p:spPr bwMode="auto">
              <a:xfrm>
                <a:off x="4054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49" name="Freeform 3589"/>
              <p:cNvSpPr>
                <a:spLocks/>
              </p:cNvSpPr>
              <p:nvPr userDrawn="1"/>
            </p:nvSpPr>
            <p:spPr bwMode="auto">
              <a:xfrm>
                <a:off x="3968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50" name="Freeform 3590"/>
              <p:cNvSpPr>
                <a:spLocks/>
              </p:cNvSpPr>
              <p:nvPr userDrawn="1"/>
            </p:nvSpPr>
            <p:spPr bwMode="auto">
              <a:xfrm>
                <a:off x="3882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51" name="Freeform 3591"/>
              <p:cNvSpPr>
                <a:spLocks/>
              </p:cNvSpPr>
              <p:nvPr userDrawn="1"/>
            </p:nvSpPr>
            <p:spPr bwMode="auto">
              <a:xfrm>
                <a:off x="3796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52" name="Freeform 3592"/>
              <p:cNvSpPr>
                <a:spLocks/>
              </p:cNvSpPr>
              <p:nvPr userDrawn="1"/>
            </p:nvSpPr>
            <p:spPr bwMode="auto">
              <a:xfrm>
                <a:off x="3710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53" name="Freeform 3593"/>
              <p:cNvSpPr>
                <a:spLocks/>
              </p:cNvSpPr>
              <p:nvPr userDrawn="1"/>
            </p:nvSpPr>
            <p:spPr bwMode="auto">
              <a:xfrm>
                <a:off x="3623" y="410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54" name="Freeform 3594"/>
              <p:cNvSpPr>
                <a:spLocks/>
              </p:cNvSpPr>
              <p:nvPr userDrawn="1"/>
            </p:nvSpPr>
            <p:spPr bwMode="auto">
              <a:xfrm>
                <a:off x="3537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55" name="Freeform 3595"/>
              <p:cNvSpPr>
                <a:spLocks/>
              </p:cNvSpPr>
              <p:nvPr userDrawn="1"/>
            </p:nvSpPr>
            <p:spPr bwMode="auto">
              <a:xfrm>
                <a:off x="3451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56" name="Freeform 3596"/>
              <p:cNvSpPr>
                <a:spLocks/>
              </p:cNvSpPr>
              <p:nvPr userDrawn="1"/>
            </p:nvSpPr>
            <p:spPr bwMode="auto">
              <a:xfrm>
                <a:off x="3365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57" name="Freeform 3597"/>
              <p:cNvSpPr>
                <a:spLocks/>
              </p:cNvSpPr>
              <p:nvPr userDrawn="1"/>
            </p:nvSpPr>
            <p:spPr bwMode="auto">
              <a:xfrm>
                <a:off x="3279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58" name="Freeform 3598"/>
              <p:cNvSpPr>
                <a:spLocks/>
              </p:cNvSpPr>
              <p:nvPr userDrawn="1"/>
            </p:nvSpPr>
            <p:spPr bwMode="auto">
              <a:xfrm>
                <a:off x="3193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59" name="Freeform 3599"/>
              <p:cNvSpPr>
                <a:spLocks/>
              </p:cNvSpPr>
              <p:nvPr userDrawn="1"/>
            </p:nvSpPr>
            <p:spPr bwMode="auto">
              <a:xfrm>
                <a:off x="3106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60" name="Freeform 3600"/>
              <p:cNvSpPr>
                <a:spLocks/>
              </p:cNvSpPr>
              <p:nvPr userDrawn="1"/>
            </p:nvSpPr>
            <p:spPr bwMode="auto">
              <a:xfrm>
                <a:off x="3020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61" name="Freeform 3601"/>
              <p:cNvSpPr>
                <a:spLocks/>
              </p:cNvSpPr>
              <p:nvPr userDrawn="1"/>
            </p:nvSpPr>
            <p:spPr bwMode="auto">
              <a:xfrm>
                <a:off x="2934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62" name="Freeform 3602"/>
              <p:cNvSpPr>
                <a:spLocks/>
              </p:cNvSpPr>
              <p:nvPr userDrawn="1"/>
            </p:nvSpPr>
            <p:spPr bwMode="auto">
              <a:xfrm>
                <a:off x="2848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63" name="Freeform 3603"/>
              <p:cNvSpPr>
                <a:spLocks/>
              </p:cNvSpPr>
              <p:nvPr userDrawn="1"/>
            </p:nvSpPr>
            <p:spPr bwMode="auto">
              <a:xfrm>
                <a:off x="2762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64" name="Freeform 3604"/>
              <p:cNvSpPr>
                <a:spLocks/>
              </p:cNvSpPr>
              <p:nvPr userDrawn="1"/>
            </p:nvSpPr>
            <p:spPr bwMode="auto">
              <a:xfrm>
                <a:off x="2675" y="410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65" name="Freeform 3605"/>
              <p:cNvSpPr>
                <a:spLocks/>
              </p:cNvSpPr>
              <p:nvPr userDrawn="1"/>
            </p:nvSpPr>
            <p:spPr bwMode="auto">
              <a:xfrm>
                <a:off x="2589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66" name="Freeform 3606"/>
              <p:cNvSpPr>
                <a:spLocks/>
              </p:cNvSpPr>
              <p:nvPr userDrawn="1"/>
            </p:nvSpPr>
            <p:spPr bwMode="auto">
              <a:xfrm>
                <a:off x="2503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67" name="Freeform 3607"/>
              <p:cNvSpPr>
                <a:spLocks/>
              </p:cNvSpPr>
              <p:nvPr userDrawn="1"/>
            </p:nvSpPr>
            <p:spPr bwMode="auto">
              <a:xfrm>
                <a:off x="2417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68" name="Freeform 3608"/>
              <p:cNvSpPr>
                <a:spLocks/>
              </p:cNvSpPr>
              <p:nvPr userDrawn="1"/>
            </p:nvSpPr>
            <p:spPr bwMode="auto">
              <a:xfrm>
                <a:off x="2331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69" name="Freeform 3609"/>
              <p:cNvSpPr>
                <a:spLocks/>
              </p:cNvSpPr>
              <p:nvPr userDrawn="1"/>
            </p:nvSpPr>
            <p:spPr bwMode="auto">
              <a:xfrm>
                <a:off x="2245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70" name="Freeform 3610"/>
              <p:cNvSpPr>
                <a:spLocks/>
              </p:cNvSpPr>
              <p:nvPr userDrawn="1"/>
            </p:nvSpPr>
            <p:spPr bwMode="auto">
              <a:xfrm>
                <a:off x="2158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71" name="Freeform 3611"/>
              <p:cNvSpPr>
                <a:spLocks/>
              </p:cNvSpPr>
              <p:nvPr userDrawn="1"/>
            </p:nvSpPr>
            <p:spPr bwMode="auto">
              <a:xfrm>
                <a:off x="2072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72" name="Freeform 3612"/>
              <p:cNvSpPr>
                <a:spLocks/>
              </p:cNvSpPr>
              <p:nvPr userDrawn="1"/>
            </p:nvSpPr>
            <p:spPr bwMode="auto">
              <a:xfrm>
                <a:off x="1986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73" name="Freeform 3613"/>
              <p:cNvSpPr>
                <a:spLocks/>
              </p:cNvSpPr>
              <p:nvPr userDrawn="1"/>
            </p:nvSpPr>
            <p:spPr bwMode="auto">
              <a:xfrm>
                <a:off x="1900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74" name="Freeform 3614"/>
              <p:cNvSpPr>
                <a:spLocks/>
              </p:cNvSpPr>
              <p:nvPr userDrawn="1"/>
            </p:nvSpPr>
            <p:spPr bwMode="auto">
              <a:xfrm>
                <a:off x="1814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75" name="Freeform 3615"/>
              <p:cNvSpPr>
                <a:spLocks/>
              </p:cNvSpPr>
              <p:nvPr userDrawn="1"/>
            </p:nvSpPr>
            <p:spPr bwMode="auto">
              <a:xfrm>
                <a:off x="1727" y="410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76" name="Freeform 3616"/>
              <p:cNvSpPr>
                <a:spLocks/>
              </p:cNvSpPr>
              <p:nvPr userDrawn="1"/>
            </p:nvSpPr>
            <p:spPr bwMode="auto">
              <a:xfrm>
                <a:off x="1641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77" name="Freeform 3617"/>
              <p:cNvSpPr>
                <a:spLocks/>
              </p:cNvSpPr>
              <p:nvPr userDrawn="1"/>
            </p:nvSpPr>
            <p:spPr bwMode="auto">
              <a:xfrm>
                <a:off x="1555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78" name="Freeform 3618"/>
              <p:cNvSpPr>
                <a:spLocks/>
              </p:cNvSpPr>
              <p:nvPr userDrawn="1"/>
            </p:nvSpPr>
            <p:spPr bwMode="auto">
              <a:xfrm>
                <a:off x="1469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79" name="Freeform 3619"/>
              <p:cNvSpPr>
                <a:spLocks/>
              </p:cNvSpPr>
              <p:nvPr userDrawn="1"/>
            </p:nvSpPr>
            <p:spPr bwMode="auto">
              <a:xfrm>
                <a:off x="1383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80" name="Freeform 3620"/>
              <p:cNvSpPr>
                <a:spLocks/>
              </p:cNvSpPr>
              <p:nvPr userDrawn="1"/>
            </p:nvSpPr>
            <p:spPr bwMode="auto">
              <a:xfrm>
                <a:off x="1297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81" name="Freeform 3621"/>
              <p:cNvSpPr>
                <a:spLocks/>
              </p:cNvSpPr>
              <p:nvPr userDrawn="1"/>
            </p:nvSpPr>
            <p:spPr bwMode="auto">
              <a:xfrm>
                <a:off x="1210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82" name="Freeform 3622"/>
              <p:cNvSpPr>
                <a:spLocks/>
              </p:cNvSpPr>
              <p:nvPr userDrawn="1"/>
            </p:nvSpPr>
            <p:spPr bwMode="auto">
              <a:xfrm>
                <a:off x="1124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83" name="Freeform 3623"/>
              <p:cNvSpPr>
                <a:spLocks/>
              </p:cNvSpPr>
              <p:nvPr userDrawn="1"/>
            </p:nvSpPr>
            <p:spPr bwMode="auto">
              <a:xfrm>
                <a:off x="1038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84" name="Freeform 3624"/>
              <p:cNvSpPr>
                <a:spLocks/>
              </p:cNvSpPr>
              <p:nvPr userDrawn="1"/>
            </p:nvSpPr>
            <p:spPr bwMode="auto">
              <a:xfrm>
                <a:off x="952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85" name="Freeform 3625"/>
              <p:cNvSpPr>
                <a:spLocks/>
              </p:cNvSpPr>
              <p:nvPr userDrawn="1"/>
            </p:nvSpPr>
            <p:spPr bwMode="auto">
              <a:xfrm>
                <a:off x="866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86" name="Freeform 3626"/>
              <p:cNvSpPr>
                <a:spLocks/>
              </p:cNvSpPr>
              <p:nvPr userDrawn="1"/>
            </p:nvSpPr>
            <p:spPr bwMode="auto">
              <a:xfrm>
                <a:off x="779" y="410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87" name="Freeform 3627"/>
              <p:cNvSpPr>
                <a:spLocks/>
              </p:cNvSpPr>
              <p:nvPr userDrawn="1"/>
            </p:nvSpPr>
            <p:spPr bwMode="auto">
              <a:xfrm>
                <a:off x="693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88" name="Freeform 3628"/>
              <p:cNvSpPr>
                <a:spLocks/>
              </p:cNvSpPr>
              <p:nvPr userDrawn="1"/>
            </p:nvSpPr>
            <p:spPr bwMode="auto">
              <a:xfrm>
                <a:off x="607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89" name="Freeform 3629"/>
              <p:cNvSpPr>
                <a:spLocks/>
              </p:cNvSpPr>
              <p:nvPr userDrawn="1"/>
            </p:nvSpPr>
            <p:spPr bwMode="auto">
              <a:xfrm>
                <a:off x="521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90" name="Freeform 3630"/>
              <p:cNvSpPr>
                <a:spLocks/>
              </p:cNvSpPr>
              <p:nvPr userDrawn="1"/>
            </p:nvSpPr>
            <p:spPr bwMode="auto">
              <a:xfrm>
                <a:off x="435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91" name="Freeform 3631"/>
              <p:cNvSpPr>
                <a:spLocks/>
              </p:cNvSpPr>
              <p:nvPr userDrawn="1"/>
            </p:nvSpPr>
            <p:spPr bwMode="auto">
              <a:xfrm>
                <a:off x="349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92" name="Freeform 3632"/>
              <p:cNvSpPr>
                <a:spLocks/>
              </p:cNvSpPr>
              <p:nvPr userDrawn="1"/>
            </p:nvSpPr>
            <p:spPr bwMode="auto">
              <a:xfrm>
                <a:off x="262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93" name="Freeform 3633"/>
              <p:cNvSpPr>
                <a:spLocks/>
              </p:cNvSpPr>
              <p:nvPr userDrawn="1"/>
            </p:nvSpPr>
            <p:spPr bwMode="auto">
              <a:xfrm>
                <a:off x="176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94" name="Freeform 3634"/>
              <p:cNvSpPr>
                <a:spLocks/>
              </p:cNvSpPr>
              <p:nvPr userDrawn="1"/>
            </p:nvSpPr>
            <p:spPr bwMode="auto">
              <a:xfrm>
                <a:off x="90" y="410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95" name="Freeform 3635"/>
              <p:cNvSpPr>
                <a:spLocks/>
              </p:cNvSpPr>
              <p:nvPr userDrawn="1"/>
            </p:nvSpPr>
            <p:spPr bwMode="auto">
              <a:xfrm>
                <a:off x="7" y="4103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565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96" name="Freeform 3636"/>
              <p:cNvSpPr>
                <a:spLocks/>
              </p:cNvSpPr>
              <p:nvPr userDrawn="1"/>
            </p:nvSpPr>
            <p:spPr bwMode="auto">
              <a:xfrm>
                <a:off x="5692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97" name="Freeform 3637"/>
              <p:cNvSpPr>
                <a:spLocks/>
              </p:cNvSpPr>
              <p:nvPr userDrawn="1"/>
            </p:nvSpPr>
            <p:spPr bwMode="auto">
              <a:xfrm>
                <a:off x="5606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98" name="Freeform 3638"/>
              <p:cNvSpPr>
                <a:spLocks/>
              </p:cNvSpPr>
              <p:nvPr userDrawn="1"/>
            </p:nvSpPr>
            <p:spPr bwMode="auto">
              <a:xfrm>
                <a:off x="5519" y="118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599" name="Freeform 3639"/>
              <p:cNvSpPr>
                <a:spLocks/>
              </p:cNvSpPr>
              <p:nvPr userDrawn="1"/>
            </p:nvSpPr>
            <p:spPr bwMode="auto">
              <a:xfrm>
                <a:off x="5433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00" name="Freeform 3640"/>
              <p:cNvSpPr>
                <a:spLocks/>
              </p:cNvSpPr>
              <p:nvPr userDrawn="1"/>
            </p:nvSpPr>
            <p:spPr bwMode="auto">
              <a:xfrm>
                <a:off x="5347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01" name="Freeform 3641"/>
              <p:cNvSpPr>
                <a:spLocks/>
              </p:cNvSpPr>
              <p:nvPr userDrawn="1"/>
            </p:nvSpPr>
            <p:spPr bwMode="auto">
              <a:xfrm>
                <a:off x="5261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02" name="Freeform 3642"/>
              <p:cNvSpPr>
                <a:spLocks/>
              </p:cNvSpPr>
              <p:nvPr userDrawn="1"/>
            </p:nvSpPr>
            <p:spPr bwMode="auto">
              <a:xfrm>
                <a:off x="5175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03" name="Freeform 3643"/>
              <p:cNvSpPr>
                <a:spLocks/>
              </p:cNvSpPr>
              <p:nvPr userDrawn="1"/>
            </p:nvSpPr>
            <p:spPr bwMode="auto">
              <a:xfrm>
                <a:off x="5089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04" name="Freeform 3644"/>
              <p:cNvSpPr>
                <a:spLocks/>
              </p:cNvSpPr>
              <p:nvPr userDrawn="1"/>
            </p:nvSpPr>
            <p:spPr bwMode="auto">
              <a:xfrm>
                <a:off x="5002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05" name="Freeform 3645"/>
              <p:cNvSpPr>
                <a:spLocks/>
              </p:cNvSpPr>
              <p:nvPr userDrawn="1"/>
            </p:nvSpPr>
            <p:spPr bwMode="auto">
              <a:xfrm>
                <a:off x="4916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06" name="Freeform 3646"/>
              <p:cNvSpPr>
                <a:spLocks/>
              </p:cNvSpPr>
              <p:nvPr userDrawn="1"/>
            </p:nvSpPr>
            <p:spPr bwMode="auto">
              <a:xfrm>
                <a:off x="4830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07" name="Freeform 3647"/>
              <p:cNvSpPr>
                <a:spLocks/>
              </p:cNvSpPr>
              <p:nvPr userDrawn="1"/>
            </p:nvSpPr>
            <p:spPr bwMode="auto">
              <a:xfrm>
                <a:off x="4744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08" name="Freeform 3648"/>
              <p:cNvSpPr>
                <a:spLocks/>
              </p:cNvSpPr>
              <p:nvPr userDrawn="1"/>
            </p:nvSpPr>
            <p:spPr bwMode="auto">
              <a:xfrm>
                <a:off x="4658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09" name="Freeform 3649"/>
              <p:cNvSpPr>
                <a:spLocks/>
              </p:cNvSpPr>
              <p:nvPr userDrawn="1"/>
            </p:nvSpPr>
            <p:spPr bwMode="auto">
              <a:xfrm>
                <a:off x="4571" y="118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10" name="Freeform 3650"/>
              <p:cNvSpPr>
                <a:spLocks/>
              </p:cNvSpPr>
              <p:nvPr userDrawn="1"/>
            </p:nvSpPr>
            <p:spPr bwMode="auto">
              <a:xfrm>
                <a:off x="4485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11" name="Freeform 3651"/>
              <p:cNvSpPr>
                <a:spLocks/>
              </p:cNvSpPr>
              <p:nvPr userDrawn="1"/>
            </p:nvSpPr>
            <p:spPr bwMode="auto">
              <a:xfrm>
                <a:off x="4399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12" name="Freeform 3652"/>
              <p:cNvSpPr>
                <a:spLocks/>
              </p:cNvSpPr>
              <p:nvPr userDrawn="1"/>
            </p:nvSpPr>
            <p:spPr bwMode="auto">
              <a:xfrm>
                <a:off x="4313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13" name="Freeform 3653"/>
              <p:cNvSpPr>
                <a:spLocks/>
              </p:cNvSpPr>
              <p:nvPr userDrawn="1"/>
            </p:nvSpPr>
            <p:spPr bwMode="auto">
              <a:xfrm>
                <a:off x="4227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14" name="Freeform 3654"/>
              <p:cNvSpPr>
                <a:spLocks/>
              </p:cNvSpPr>
              <p:nvPr userDrawn="1"/>
            </p:nvSpPr>
            <p:spPr bwMode="auto">
              <a:xfrm>
                <a:off x="4141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15" name="Freeform 3655"/>
              <p:cNvSpPr>
                <a:spLocks/>
              </p:cNvSpPr>
              <p:nvPr userDrawn="1"/>
            </p:nvSpPr>
            <p:spPr bwMode="auto">
              <a:xfrm>
                <a:off x="4054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16" name="Freeform 3656"/>
              <p:cNvSpPr>
                <a:spLocks/>
              </p:cNvSpPr>
              <p:nvPr userDrawn="1"/>
            </p:nvSpPr>
            <p:spPr bwMode="auto">
              <a:xfrm>
                <a:off x="3968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17" name="Freeform 3657"/>
              <p:cNvSpPr>
                <a:spLocks/>
              </p:cNvSpPr>
              <p:nvPr userDrawn="1"/>
            </p:nvSpPr>
            <p:spPr bwMode="auto">
              <a:xfrm>
                <a:off x="3882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18" name="Freeform 3658"/>
              <p:cNvSpPr>
                <a:spLocks/>
              </p:cNvSpPr>
              <p:nvPr userDrawn="1"/>
            </p:nvSpPr>
            <p:spPr bwMode="auto">
              <a:xfrm>
                <a:off x="3796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19" name="Freeform 3659"/>
              <p:cNvSpPr>
                <a:spLocks/>
              </p:cNvSpPr>
              <p:nvPr userDrawn="1"/>
            </p:nvSpPr>
            <p:spPr bwMode="auto">
              <a:xfrm>
                <a:off x="3710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20" name="Freeform 3660"/>
              <p:cNvSpPr>
                <a:spLocks/>
              </p:cNvSpPr>
              <p:nvPr userDrawn="1"/>
            </p:nvSpPr>
            <p:spPr bwMode="auto">
              <a:xfrm>
                <a:off x="3623" y="118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21" name="Freeform 3661"/>
              <p:cNvSpPr>
                <a:spLocks/>
              </p:cNvSpPr>
              <p:nvPr userDrawn="1"/>
            </p:nvSpPr>
            <p:spPr bwMode="auto">
              <a:xfrm>
                <a:off x="3537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22" name="Freeform 3662"/>
              <p:cNvSpPr>
                <a:spLocks/>
              </p:cNvSpPr>
              <p:nvPr userDrawn="1"/>
            </p:nvSpPr>
            <p:spPr bwMode="auto">
              <a:xfrm>
                <a:off x="3451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23" name="Freeform 3663"/>
              <p:cNvSpPr>
                <a:spLocks/>
              </p:cNvSpPr>
              <p:nvPr userDrawn="1"/>
            </p:nvSpPr>
            <p:spPr bwMode="auto">
              <a:xfrm>
                <a:off x="3365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24" name="Freeform 3664"/>
              <p:cNvSpPr>
                <a:spLocks/>
              </p:cNvSpPr>
              <p:nvPr userDrawn="1"/>
            </p:nvSpPr>
            <p:spPr bwMode="auto">
              <a:xfrm>
                <a:off x="3279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25" name="Freeform 3665"/>
              <p:cNvSpPr>
                <a:spLocks/>
              </p:cNvSpPr>
              <p:nvPr userDrawn="1"/>
            </p:nvSpPr>
            <p:spPr bwMode="auto">
              <a:xfrm>
                <a:off x="3193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26" name="Freeform 3666"/>
              <p:cNvSpPr>
                <a:spLocks/>
              </p:cNvSpPr>
              <p:nvPr userDrawn="1"/>
            </p:nvSpPr>
            <p:spPr bwMode="auto">
              <a:xfrm>
                <a:off x="3106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27" name="Freeform 3667"/>
              <p:cNvSpPr>
                <a:spLocks/>
              </p:cNvSpPr>
              <p:nvPr userDrawn="1"/>
            </p:nvSpPr>
            <p:spPr bwMode="auto">
              <a:xfrm>
                <a:off x="3020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28" name="Freeform 3668"/>
              <p:cNvSpPr>
                <a:spLocks/>
              </p:cNvSpPr>
              <p:nvPr userDrawn="1"/>
            </p:nvSpPr>
            <p:spPr bwMode="auto">
              <a:xfrm>
                <a:off x="2934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29" name="Freeform 3669"/>
              <p:cNvSpPr>
                <a:spLocks/>
              </p:cNvSpPr>
              <p:nvPr userDrawn="1"/>
            </p:nvSpPr>
            <p:spPr bwMode="auto">
              <a:xfrm>
                <a:off x="2848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30" name="Freeform 3670"/>
              <p:cNvSpPr>
                <a:spLocks/>
              </p:cNvSpPr>
              <p:nvPr userDrawn="1"/>
            </p:nvSpPr>
            <p:spPr bwMode="auto">
              <a:xfrm>
                <a:off x="2762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31" name="Freeform 3671"/>
              <p:cNvSpPr>
                <a:spLocks/>
              </p:cNvSpPr>
              <p:nvPr userDrawn="1"/>
            </p:nvSpPr>
            <p:spPr bwMode="auto">
              <a:xfrm>
                <a:off x="1555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32" name="Freeform 3672"/>
              <p:cNvSpPr>
                <a:spLocks/>
              </p:cNvSpPr>
              <p:nvPr userDrawn="1"/>
            </p:nvSpPr>
            <p:spPr bwMode="auto">
              <a:xfrm>
                <a:off x="1469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33" name="Freeform 3673"/>
              <p:cNvSpPr>
                <a:spLocks/>
              </p:cNvSpPr>
              <p:nvPr userDrawn="1"/>
            </p:nvSpPr>
            <p:spPr bwMode="auto">
              <a:xfrm>
                <a:off x="1383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34" name="Freeform 3674"/>
              <p:cNvSpPr>
                <a:spLocks/>
              </p:cNvSpPr>
              <p:nvPr userDrawn="1"/>
            </p:nvSpPr>
            <p:spPr bwMode="auto">
              <a:xfrm>
                <a:off x="1297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35" name="Freeform 3675"/>
              <p:cNvSpPr>
                <a:spLocks/>
              </p:cNvSpPr>
              <p:nvPr userDrawn="1"/>
            </p:nvSpPr>
            <p:spPr bwMode="auto">
              <a:xfrm>
                <a:off x="1210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36" name="Freeform 3676"/>
              <p:cNvSpPr>
                <a:spLocks/>
              </p:cNvSpPr>
              <p:nvPr userDrawn="1"/>
            </p:nvSpPr>
            <p:spPr bwMode="auto">
              <a:xfrm>
                <a:off x="1124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37" name="Freeform 3677"/>
              <p:cNvSpPr>
                <a:spLocks/>
              </p:cNvSpPr>
              <p:nvPr userDrawn="1"/>
            </p:nvSpPr>
            <p:spPr bwMode="auto">
              <a:xfrm>
                <a:off x="1038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38" name="Freeform 3678"/>
              <p:cNvSpPr>
                <a:spLocks/>
              </p:cNvSpPr>
              <p:nvPr userDrawn="1"/>
            </p:nvSpPr>
            <p:spPr bwMode="auto">
              <a:xfrm>
                <a:off x="952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39" name="Freeform 3679"/>
              <p:cNvSpPr>
                <a:spLocks/>
              </p:cNvSpPr>
              <p:nvPr userDrawn="1"/>
            </p:nvSpPr>
            <p:spPr bwMode="auto">
              <a:xfrm>
                <a:off x="866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40" name="Freeform 3680"/>
              <p:cNvSpPr>
                <a:spLocks/>
              </p:cNvSpPr>
              <p:nvPr userDrawn="1"/>
            </p:nvSpPr>
            <p:spPr bwMode="auto">
              <a:xfrm>
                <a:off x="779" y="118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41" name="Freeform 3681"/>
              <p:cNvSpPr>
                <a:spLocks/>
              </p:cNvSpPr>
              <p:nvPr userDrawn="1"/>
            </p:nvSpPr>
            <p:spPr bwMode="auto">
              <a:xfrm>
                <a:off x="693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42" name="Freeform 3682"/>
              <p:cNvSpPr>
                <a:spLocks/>
              </p:cNvSpPr>
              <p:nvPr userDrawn="1"/>
            </p:nvSpPr>
            <p:spPr bwMode="auto">
              <a:xfrm>
                <a:off x="607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43" name="Freeform 3683"/>
              <p:cNvSpPr>
                <a:spLocks/>
              </p:cNvSpPr>
              <p:nvPr userDrawn="1"/>
            </p:nvSpPr>
            <p:spPr bwMode="auto">
              <a:xfrm>
                <a:off x="521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44" name="Freeform 3684"/>
              <p:cNvSpPr>
                <a:spLocks/>
              </p:cNvSpPr>
              <p:nvPr userDrawn="1"/>
            </p:nvSpPr>
            <p:spPr bwMode="auto">
              <a:xfrm>
                <a:off x="435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45" name="Freeform 3685"/>
              <p:cNvSpPr>
                <a:spLocks/>
              </p:cNvSpPr>
              <p:nvPr userDrawn="1"/>
            </p:nvSpPr>
            <p:spPr bwMode="auto">
              <a:xfrm>
                <a:off x="349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46" name="Freeform 3686"/>
              <p:cNvSpPr>
                <a:spLocks/>
              </p:cNvSpPr>
              <p:nvPr userDrawn="1"/>
            </p:nvSpPr>
            <p:spPr bwMode="auto">
              <a:xfrm>
                <a:off x="262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47" name="Freeform 3687"/>
              <p:cNvSpPr>
                <a:spLocks/>
              </p:cNvSpPr>
              <p:nvPr userDrawn="1"/>
            </p:nvSpPr>
            <p:spPr bwMode="auto">
              <a:xfrm>
                <a:off x="176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48" name="Freeform 3688"/>
              <p:cNvSpPr>
                <a:spLocks/>
              </p:cNvSpPr>
              <p:nvPr userDrawn="1"/>
            </p:nvSpPr>
            <p:spPr bwMode="auto">
              <a:xfrm>
                <a:off x="90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49" name="Freeform 3689"/>
              <p:cNvSpPr>
                <a:spLocks/>
              </p:cNvSpPr>
              <p:nvPr userDrawn="1"/>
            </p:nvSpPr>
            <p:spPr bwMode="auto">
              <a:xfrm>
                <a:off x="7" y="1187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50" name="Freeform 3690"/>
              <p:cNvSpPr>
                <a:spLocks/>
              </p:cNvSpPr>
              <p:nvPr userDrawn="1"/>
            </p:nvSpPr>
            <p:spPr bwMode="auto">
              <a:xfrm>
                <a:off x="2503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51" name="Freeform 3691"/>
              <p:cNvSpPr>
                <a:spLocks/>
              </p:cNvSpPr>
              <p:nvPr userDrawn="1"/>
            </p:nvSpPr>
            <p:spPr bwMode="auto">
              <a:xfrm>
                <a:off x="2417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52" name="Freeform 3692"/>
              <p:cNvSpPr>
                <a:spLocks/>
              </p:cNvSpPr>
              <p:nvPr userDrawn="1"/>
            </p:nvSpPr>
            <p:spPr bwMode="auto">
              <a:xfrm>
                <a:off x="2331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53" name="Freeform 3693"/>
              <p:cNvSpPr>
                <a:spLocks/>
              </p:cNvSpPr>
              <p:nvPr userDrawn="1"/>
            </p:nvSpPr>
            <p:spPr bwMode="auto">
              <a:xfrm>
                <a:off x="2245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54" name="Freeform 3694"/>
              <p:cNvSpPr>
                <a:spLocks/>
              </p:cNvSpPr>
              <p:nvPr userDrawn="1"/>
            </p:nvSpPr>
            <p:spPr bwMode="auto">
              <a:xfrm>
                <a:off x="2158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55" name="Freeform 3695"/>
              <p:cNvSpPr>
                <a:spLocks/>
              </p:cNvSpPr>
              <p:nvPr userDrawn="1"/>
            </p:nvSpPr>
            <p:spPr bwMode="auto">
              <a:xfrm>
                <a:off x="2072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56" name="Freeform 3696"/>
              <p:cNvSpPr>
                <a:spLocks/>
              </p:cNvSpPr>
              <p:nvPr userDrawn="1"/>
            </p:nvSpPr>
            <p:spPr bwMode="auto">
              <a:xfrm>
                <a:off x="1986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57" name="Freeform 3697"/>
              <p:cNvSpPr>
                <a:spLocks/>
              </p:cNvSpPr>
              <p:nvPr userDrawn="1"/>
            </p:nvSpPr>
            <p:spPr bwMode="auto">
              <a:xfrm>
                <a:off x="1900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58" name="Freeform 3698"/>
              <p:cNvSpPr>
                <a:spLocks/>
              </p:cNvSpPr>
              <p:nvPr userDrawn="1"/>
            </p:nvSpPr>
            <p:spPr bwMode="auto">
              <a:xfrm>
                <a:off x="1814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59" name="Freeform 3699"/>
              <p:cNvSpPr>
                <a:spLocks/>
              </p:cNvSpPr>
              <p:nvPr userDrawn="1"/>
            </p:nvSpPr>
            <p:spPr bwMode="auto">
              <a:xfrm>
                <a:off x="1727" y="118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60" name="Freeform 3700"/>
              <p:cNvSpPr>
                <a:spLocks/>
              </p:cNvSpPr>
              <p:nvPr userDrawn="1"/>
            </p:nvSpPr>
            <p:spPr bwMode="auto">
              <a:xfrm>
                <a:off x="1641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61" name="Freeform 3701"/>
              <p:cNvSpPr>
                <a:spLocks/>
              </p:cNvSpPr>
              <p:nvPr userDrawn="1"/>
            </p:nvSpPr>
            <p:spPr bwMode="auto">
              <a:xfrm>
                <a:off x="2675" y="1187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62" name="Freeform 3702"/>
              <p:cNvSpPr>
                <a:spLocks/>
              </p:cNvSpPr>
              <p:nvPr userDrawn="1"/>
            </p:nvSpPr>
            <p:spPr bwMode="auto">
              <a:xfrm>
                <a:off x="2589" y="1187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63" name="Freeform 3703"/>
              <p:cNvSpPr>
                <a:spLocks/>
              </p:cNvSpPr>
              <p:nvPr userDrawn="1"/>
            </p:nvSpPr>
            <p:spPr bwMode="auto">
              <a:xfrm>
                <a:off x="5692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64" name="Freeform 3704"/>
              <p:cNvSpPr>
                <a:spLocks/>
              </p:cNvSpPr>
              <p:nvPr userDrawn="1"/>
            </p:nvSpPr>
            <p:spPr bwMode="auto">
              <a:xfrm>
                <a:off x="5606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65" name="Freeform 3705"/>
              <p:cNvSpPr>
                <a:spLocks/>
              </p:cNvSpPr>
              <p:nvPr userDrawn="1"/>
            </p:nvSpPr>
            <p:spPr bwMode="auto">
              <a:xfrm>
                <a:off x="5519" y="127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66" name="Freeform 3706"/>
              <p:cNvSpPr>
                <a:spLocks/>
              </p:cNvSpPr>
              <p:nvPr userDrawn="1"/>
            </p:nvSpPr>
            <p:spPr bwMode="auto">
              <a:xfrm>
                <a:off x="5433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67" name="Freeform 3707"/>
              <p:cNvSpPr>
                <a:spLocks/>
              </p:cNvSpPr>
              <p:nvPr userDrawn="1"/>
            </p:nvSpPr>
            <p:spPr bwMode="auto">
              <a:xfrm>
                <a:off x="5347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68" name="Freeform 3708"/>
              <p:cNvSpPr>
                <a:spLocks/>
              </p:cNvSpPr>
              <p:nvPr userDrawn="1"/>
            </p:nvSpPr>
            <p:spPr bwMode="auto">
              <a:xfrm>
                <a:off x="5261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69" name="Freeform 3709"/>
              <p:cNvSpPr>
                <a:spLocks/>
              </p:cNvSpPr>
              <p:nvPr userDrawn="1"/>
            </p:nvSpPr>
            <p:spPr bwMode="auto">
              <a:xfrm>
                <a:off x="5175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70" name="Freeform 3710"/>
              <p:cNvSpPr>
                <a:spLocks/>
              </p:cNvSpPr>
              <p:nvPr userDrawn="1"/>
            </p:nvSpPr>
            <p:spPr bwMode="auto">
              <a:xfrm>
                <a:off x="5089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71" name="Freeform 3711"/>
              <p:cNvSpPr>
                <a:spLocks/>
              </p:cNvSpPr>
              <p:nvPr userDrawn="1"/>
            </p:nvSpPr>
            <p:spPr bwMode="auto">
              <a:xfrm>
                <a:off x="5002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72" name="Freeform 3712"/>
              <p:cNvSpPr>
                <a:spLocks/>
              </p:cNvSpPr>
              <p:nvPr userDrawn="1"/>
            </p:nvSpPr>
            <p:spPr bwMode="auto">
              <a:xfrm>
                <a:off x="4916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73" name="Freeform 3713"/>
              <p:cNvSpPr>
                <a:spLocks/>
              </p:cNvSpPr>
              <p:nvPr userDrawn="1"/>
            </p:nvSpPr>
            <p:spPr bwMode="auto">
              <a:xfrm>
                <a:off x="4830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74" name="Freeform 3714"/>
              <p:cNvSpPr>
                <a:spLocks/>
              </p:cNvSpPr>
              <p:nvPr userDrawn="1"/>
            </p:nvSpPr>
            <p:spPr bwMode="auto">
              <a:xfrm>
                <a:off x="4744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75" name="Freeform 3715"/>
              <p:cNvSpPr>
                <a:spLocks/>
              </p:cNvSpPr>
              <p:nvPr userDrawn="1"/>
            </p:nvSpPr>
            <p:spPr bwMode="auto">
              <a:xfrm>
                <a:off x="4658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76" name="Freeform 3716"/>
              <p:cNvSpPr>
                <a:spLocks/>
              </p:cNvSpPr>
              <p:nvPr userDrawn="1"/>
            </p:nvSpPr>
            <p:spPr bwMode="auto">
              <a:xfrm>
                <a:off x="4571" y="127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77" name="Freeform 3717"/>
              <p:cNvSpPr>
                <a:spLocks/>
              </p:cNvSpPr>
              <p:nvPr userDrawn="1"/>
            </p:nvSpPr>
            <p:spPr bwMode="auto">
              <a:xfrm>
                <a:off x="4485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78" name="Freeform 3718"/>
              <p:cNvSpPr>
                <a:spLocks/>
              </p:cNvSpPr>
              <p:nvPr userDrawn="1"/>
            </p:nvSpPr>
            <p:spPr bwMode="auto">
              <a:xfrm>
                <a:off x="4399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79" name="Freeform 3719"/>
              <p:cNvSpPr>
                <a:spLocks/>
              </p:cNvSpPr>
              <p:nvPr userDrawn="1"/>
            </p:nvSpPr>
            <p:spPr bwMode="auto">
              <a:xfrm>
                <a:off x="4313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80" name="Freeform 3720"/>
              <p:cNvSpPr>
                <a:spLocks/>
              </p:cNvSpPr>
              <p:nvPr userDrawn="1"/>
            </p:nvSpPr>
            <p:spPr bwMode="auto">
              <a:xfrm>
                <a:off x="4227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81" name="Freeform 3721"/>
              <p:cNvSpPr>
                <a:spLocks/>
              </p:cNvSpPr>
              <p:nvPr userDrawn="1"/>
            </p:nvSpPr>
            <p:spPr bwMode="auto">
              <a:xfrm>
                <a:off x="4141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82" name="Freeform 3722"/>
              <p:cNvSpPr>
                <a:spLocks/>
              </p:cNvSpPr>
              <p:nvPr userDrawn="1"/>
            </p:nvSpPr>
            <p:spPr bwMode="auto">
              <a:xfrm>
                <a:off x="4054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83" name="Freeform 3723"/>
              <p:cNvSpPr>
                <a:spLocks/>
              </p:cNvSpPr>
              <p:nvPr userDrawn="1"/>
            </p:nvSpPr>
            <p:spPr bwMode="auto">
              <a:xfrm>
                <a:off x="3968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84" name="Freeform 3724"/>
              <p:cNvSpPr>
                <a:spLocks/>
              </p:cNvSpPr>
              <p:nvPr userDrawn="1"/>
            </p:nvSpPr>
            <p:spPr bwMode="auto">
              <a:xfrm>
                <a:off x="3882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85" name="Freeform 3725"/>
              <p:cNvSpPr>
                <a:spLocks/>
              </p:cNvSpPr>
              <p:nvPr userDrawn="1"/>
            </p:nvSpPr>
            <p:spPr bwMode="auto">
              <a:xfrm>
                <a:off x="3796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86" name="Freeform 3726"/>
              <p:cNvSpPr>
                <a:spLocks/>
              </p:cNvSpPr>
              <p:nvPr userDrawn="1"/>
            </p:nvSpPr>
            <p:spPr bwMode="auto">
              <a:xfrm>
                <a:off x="3710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87" name="Freeform 3727"/>
              <p:cNvSpPr>
                <a:spLocks/>
              </p:cNvSpPr>
              <p:nvPr userDrawn="1"/>
            </p:nvSpPr>
            <p:spPr bwMode="auto">
              <a:xfrm>
                <a:off x="3623" y="127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88" name="Freeform 3728"/>
              <p:cNvSpPr>
                <a:spLocks/>
              </p:cNvSpPr>
              <p:nvPr userDrawn="1"/>
            </p:nvSpPr>
            <p:spPr bwMode="auto">
              <a:xfrm>
                <a:off x="3537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89" name="Freeform 3729"/>
              <p:cNvSpPr>
                <a:spLocks/>
              </p:cNvSpPr>
              <p:nvPr userDrawn="1"/>
            </p:nvSpPr>
            <p:spPr bwMode="auto">
              <a:xfrm>
                <a:off x="3451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90" name="Freeform 3730"/>
              <p:cNvSpPr>
                <a:spLocks/>
              </p:cNvSpPr>
              <p:nvPr userDrawn="1"/>
            </p:nvSpPr>
            <p:spPr bwMode="auto">
              <a:xfrm>
                <a:off x="3365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91" name="Freeform 3731"/>
              <p:cNvSpPr>
                <a:spLocks/>
              </p:cNvSpPr>
              <p:nvPr userDrawn="1"/>
            </p:nvSpPr>
            <p:spPr bwMode="auto">
              <a:xfrm>
                <a:off x="3279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92" name="Freeform 3732"/>
              <p:cNvSpPr>
                <a:spLocks/>
              </p:cNvSpPr>
              <p:nvPr userDrawn="1"/>
            </p:nvSpPr>
            <p:spPr bwMode="auto">
              <a:xfrm>
                <a:off x="3193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93" name="Freeform 3733"/>
              <p:cNvSpPr>
                <a:spLocks/>
              </p:cNvSpPr>
              <p:nvPr userDrawn="1"/>
            </p:nvSpPr>
            <p:spPr bwMode="auto">
              <a:xfrm>
                <a:off x="3106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94" name="Freeform 3734"/>
              <p:cNvSpPr>
                <a:spLocks/>
              </p:cNvSpPr>
              <p:nvPr userDrawn="1"/>
            </p:nvSpPr>
            <p:spPr bwMode="auto">
              <a:xfrm>
                <a:off x="3020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95" name="Freeform 3735"/>
              <p:cNvSpPr>
                <a:spLocks/>
              </p:cNvSpPr>
              <p:nvPr userDrawn="1"/>
            </p:nvSpPr>
            <p:spPr bwMode="auto">
              <a:xfrm>
                <a:off x="2934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96" name="Freeform 3736"/>
              <p:cNvSpPr>
                <a:spLocks/>
              </p:cNvSpPr>
              <p:nvPr userDrawn="1"/>
            </p:nvSpPr>
            <p:spPr bwMode="auto">
              <a:xfrm>
                <a:off x="2848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97" name="Freeform 3737"/>
              <p:cNvSpPr>
                <a:spLocks/>
              </p:cNvSpPr>
              <p:nvPr userDrawn="1"/>
            </p:nvSpPr>
            <p:spPr bwMode="auto">
              <a:xfrm>
                <a:off x="2762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98" name="Freeform 3738"/>
              <p:cNvSpPr>
                <a:spLocks/>
              </p:cNvSpPr>
              <p:nvPr userDrawn="1"/>
            </p:nvSpPr>
            <p:spPr bwMode="auto">
              <a:xfrm>
                <a:off x="1210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699" name="Freeform 3739"/>
              <p:cNvSpPr>
                <a:spLocks/>
              </p:cNvSpPr>
              <p:nvPr userDrawn="1"/>
            </p:nvSpPr>
            <p:spPr bwMode="auto">
              <a:xfrm>
                <a:off x="1124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00" name="Freeform 3740"/>
              <p:cNvSpPr>
                <a:spLocks/>
              </p:cNvSpPr>
              <p:nvPr userDrawn="1"/>
            </p:nvSpPr>
            <p:spPr bwMode="auto">
              <a:xfrm>
                <a:off x="1038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01" name="Freeform 3741"/>
              <p:cNvSpPr>
                <a:spLocks/>
              </p:cNvSpPr>
              <p:nvPr userDrawn="1"/>
            </p:nvSpPr>
            <p:spPr bwMode="auto">
              <a:xfrm>
                <a:off x="952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02" name="Freeform 3742"/>
              <p:cNvSpPr>
                <a:spLocks/>
              </p:cNvSpPr>
              <p:nvPr userDrawn="1"/>
            </p:nvSpPr>
            <p:spPr bwMode="auto">
              <a:xfrm>
                <a:off x="866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03" name="Freeform 3743"/>
              <p:cNvSpPr>
                <a:spLocks/>
              </p:cNvSpPr>
              <p:nvPr userDrawn="1"/>
            </p:nvSpPr>
            <p:spPr bwMode="auto">
              <a:xfrm>
                <a:off x="779" y="127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04" name="Freeform 3744"/>
              <p:cNvSpPr>
                <a:spLocks/>
              </p:cNvSpPr>
              <p:nvPr userDrawn="1"/>
            </p:nvSpPr>
            <p:spPr bwMode="auto">
              <a:xfrm>
                <a:off x="693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05" name="Freeform 3745"/>
              <p:cNvSpPr>
                <a:spLocks/>
              </p:cNvSpPr>
              <p:nvPr userDrawn="1"/>
            </p:nvSpPr>
            <p:spPr bwMode="auto">
              <a:xfrm>
                <a:off x="607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06" name="Freeform 3746"/>
              <p:cNvSpPr>
                <a:spLocks/>
              </p:cNvSpPr>
              <p:nvPr userDrawn="1"/>
            </p:nvSpPr>
            <p:spPr bwMode="auto">
              <a:xfrm>
                <a:off x="521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07" name="Freeform 3747"/>
              <p:cNvSpPr>
                <a:spLocks/>
              </p:cNvSpPr>
              <p:nvPr userDrawn="1"/>
            </p:nvSpPr>
            <p:spPr bwMode="auto">
              <a:xfrm>
                <a:off x="435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08" name="Freeform 3748"/>
              <p:cNvSpPr>
                <a:spLocks/>
              </p:cNvSpPr>
              <p:nvPr userDrawn="1"/>
            </p:nvSpPr>
            <p:spPr bwMode="auto">
              <a:xfrm>
                <a:off x="349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09" name="Freeform 3749"/>
              <p:cNvSpPr>
                <a:spLocks/>
              </p:cNvSpPr>
              <p:nvPr userDrawn="1"/>
            </p:nvSpPr>
            <p:spPr bwMode="auto">
              <a:xfrm>
                <a:off x="262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10" name="Freeform 3750"/>
              <p:cNvSpPr>
                <a:spLocks/>
              </p:cNvSpPr>
              <p:nvPr userDrawn="1"/>
            </p:nvSpPr>
            <p:spPr bwMode="auto">
              <a:xfrm>
                <a:off x="176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11" name="Freeform 3751"/>
              <p:cNvSpPr>
                <a:spLocks/>
              </p:cNvSpPr>
              <p:nvPr userDrawn="1"/>
            </p:nvSpPr>
            <p:spPr bwMode="auto">
              <a:xfrm>
                <a:off x="90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12" name="Freeform 3752"/>
              <p:cNvSpPr>
                <a:spLocks/>
              </p:cNvSpPr>
              <p:nvPr userDrawn="1"/>
            </p:nvSpPr>
            <p:spPr bwMode="auto">
              <a:xfrm>
                <a:off x="7" y="1273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13" name="Freeform 3753"/>
              <p:cNvSpPr>
                <a:spLocks/>
              </p:cNvSpPr>
              <p:nvPr userDrawn="1"/>
            </p:nvSpPr>
            <p:spPr bwMode="auto">
              <a:xfrm>
                <a:off x="2503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14" name="Freeform 3754"/>
              <p:cNvSpPr>
                <a:spLocks/>
              </p:cNvSpPr>
              <p:nvPr userDrawn="1"/>
            </p:nvSpPr>
            <p:spPr bwMode="auto">
              <a:xfrm>
                <a:off x="2417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15" name="Freeform 3755"/>
              <p:cNvSpPr>
                <a:spLocks/>
              </p:cNvSpPr>
              <p:nvPr userDrawn="1"/>
            </p:nvSpPr>
            <p:spPr bwMode="auto">
              <a:xfrm>
                <a:off x="2331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16" name="Freeform 3756"/>
              <p:cNvSpPr>
                <a:spLocks/>
              </p:cNvSpPr>
              <p:nvPr userDrawn="1"/>
            </p:nvSpPr>
            <p:spPr bwMode="auto">
              <a:xfrm>
                <a:off x="2245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17" name="Freeform 3757"/>
              <p:cNvSpPr>
                <a:spLocks/>
              </p:cNvSpPr>
              <p:nvPr userDrawn="1"/>
            </p:nvSpPr>
            <p:spPr bwMode="auto">
              <a:xfrm>
                <a:off x="2158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18" name="Freeform 3758"/>
              <p:cNvSpPr>
                <a:spLocks/>
              </p:cNvSpPr>
              <p:nvPr userDrawn="1"/>
            </p:nvSpPr>
            <p:spPr bwMode="auto">
              <a:xfrm>
                <a:off x="1555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19" name="Freeform 3759"/>
              <p:cNvSpPr>
                <a:spLocks/>
              </p:cNvSpPr>
              <p:nvPr userDrawn="1"/>
            </p:nvSpPr>
            <p:spPr bwMode="auto">
              <a:xfrm>
                <a:off x="1469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20" name="Freeform 3760"/>
              <p:cNvSpPr>
                <a:spLocks/>
              </p:cNvSpPr>
              <p:nvPr userDrawn="1"/>
            </p:nvSpPr>
            <p:spPr bwMode="auto">
              <a:xfrm>
                <a:off x="1383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21" name="Freeform 3761"/>
              <p:cNvSpPr>
                <a:spLocks/>
              </p:cNvSpPr>
              <p:nvPr userDrawn="1"/>
            </p:nvSpPr>
            <p:spPr bwMode="auto">
              <a:xfrm>
                <a:off x="1297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22" name="Freeform 3762"/>
              <p:cNvSpPr>
                <a:spLocks/>
              </p:cNvSpPr>
              <p:nvPr userDrawn="1"/>
            </p:nvSpPr>
            <p:spPr bwMode="auto">
              <a:xfrm>
                <a:off x="2072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23" name="Freeform 3763"/>
              <p:cNvSpPr>
                <a:spLocks/>
              </p:cNvSpPr>
              <p:nvPr userDrawn="1"/>
            </p:nvSpPr>
            <p:spPr bwMode="auto">
              <a:xfrm>
                <a:off x="1986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24" name="Freeform 3764"/>
              <p:cNvSpPr>
                <a:spLocks/>
              </p:cNvSpPr>
              <p:nvPr userDrawn="1"/>
            </p:nvSpPr>
            <p:spPr bwMode="auto">
              <a:xfrm>
                <a:off x="1900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25" name="Freeform 3765"/>
              <p:cNvSpPr>
                <a:spLocks/>
              </p:cNvSpPr>
              <p:nvPr userDrawn="1"/>
            </p:nvSpPr>
            <p:spPr bwMode="auto">
              <a:xfrm>
                <a:off x="1814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26" name="Freeform 3766"/>
              <p:cNvSpPr>
                <a:spLocks/>
              </p:cNvSpPr>
              <p:nvPr userDrawn="1"/>
            </p:nvSpPr>
            <p:spPr bwMode="auto">
              <a:xfrm>
                <a:off x="1727" y="127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27" name="Freeform 3767"/>
              <p:cNvSpPr>
                <a:spLocks/>
              </p:cNvSpPr>
              <p:nvPr userDrawn="1"/>
            </p:nvSpPr>
            <p:spPr bwMode="auto">
              <a:xfrm>
                <a:off x="1641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28" name="Freeform 3768"/>
              <p:cNvSpPr>
                <a:spLocks/>
              </p:cNvSpPr>
              <p:nvPr userDrawn="1"/>
            </p:nvSpPr>
            <p:spPr bwMode="auto">
              <a:xfrm>
                <a:off x="2675" y="1273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29" name="Freeform 3769"/>
              <p:cNvSpPr>
                <a:spLocks/>
              </p:cNvSpPr>
              <p:nvPr userDrawn="1"/>
            </p:nvSpPr>
            <p:spPr bwMode="auto">
              <a:xfrm>
                <a:off x="2589" y="1273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30" name="Freeform 3770"/>
              <p:cNvSpPr>
                <a:spLocks/>
              </p:cNvSpPr>
              <p:nvPr userDrawn="1"/>
            </p:nvSpPr>
            <p:spPr bwMode="auto">
              <a:xfrm>
                <a:off x="5692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31" name="Freeform 3771"/>
              <p:cNvSpPr>
                <a:spLocks/>
              </p:cNvSpPr>
              <p:nvPr userDrawn="1"/>
            </p:nvSpPr>
            <p:spPr bwMode="auto">
              <a:xfrm>
                <a:off x="5606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32" name="Freeform 3772"/>
              <p:cNvSpPr>
                <a:spLocks/>
              </p:cNvSpPr>
              <p:nvPr userDrawn="1"/>
            </p:nvSpPr>
            <p:spPr bwMode="auto">
              <a:xfrm>
                <a:off x="5519" y="136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33" name="Freeform 3773"/>
              <p:cNvSpPr>
                <a:spLocks/>
              </p:cNvSpPr>
              <p:nvPr userDrawn="1"/>
            </p:nvSpPr>
            <p:spPr bwMode="auto">
              <a:xfrm>
                <a:off x="5433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34" name="Freeform 3774"/>
              <p:cNvSpPr>
                <a:spLocks/>
              </p:cNvSpPr>
              <p:nvPr userDrawn="1"/>
            </p:nvSpPr>
            <p:spPr bwMode="auto">
              <a:xfrm>
                <a:off x="5347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35" name="Freeform 3775"/>
              <p:cNvSpPr>
                <a:spLocks/>
              </p:cNvSpPr>
              <p:nvPr userDrawn="1"/>
            </p:nvSpPr>
            <p:spPr bwMode="auto">
              <a:xfrm>
                <a:off x="5261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36" name="Freeform 3776"/>
              <p:cNvSpPr>
                <a:spLocks/>
              </p:cNvSpPr>
              <p:nvPr userDrawn="1"/>
            </p:nvSpPr>
            <p:spPr bwMode="auto">
              <a:xfrm>
                <a:off x="5175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37" name="Freeform 3777"/>
              <p:cNvSpPr>
                <a:spLocks/>
              </p:cNvSpPr>
              <p:nvPr userDrawn="1"/>
            </p:nvSpPr>
            <p:spPr bwMode="auto">
              <a:xfrm>
                <a:off x="5089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38" name="Freeform 3778"/>
              <p:cNvSpPr>
                <a:spLocks/>
              </p:cNvSpPr>
              <p:nvPr userDrawn="1"/>
            </p:nvSpPr>
            <p:spPr bwMode="auto">
              <a:xfrm>
                <a:off x="5002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39" name="Freeform 3779"/>
              <p:cNvSpPr>
                <a:spLocks/>
              </p:cNvSpPr>
              <p:nvPr userDrawn="1"/>
            </p:nvSpPr>
            <p:spPr bwMode="auto">
              <a:xfrm>
                <a:off x="4916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40" name="Freeform 3780"/>
              <p:cNvSpPr>
                <a:spLocks/>
              </p:cNvSpPr>
              <p:nvPr userDrawn="1"/>
            </p:nvSpPr>
            <p:spPr bwMode="auto">
              <a:xfrm>
                <a:off x="4830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41" name="Freeform 3781"/>
              <p:cNvSpPr>
                <a:spLocks/>
              </p:cNvSpPr>
              <p:nvPr userDrawn="1"/>
            </p:nvSpPr>
            <p:spPr bwMode="auto">
              <a:xfrm>
                <a:off x="4744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42" name="Freeform 3782"/>
              <p:cNvSpPr>
                <a:spLocks/>
              </p:cNvSpPr>
              <p:nvPr userDrawn="1"/>
            </p:nvSpPr>
            <p:spPr bwMode="auto">
              <a:xfrm>
                <a:off x="4658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43" name="Freeform 3783"/>
              <p:cNvSpPr>
                <a:spLocks/>
              </p:cNvSpPr>
              <p:nvPr userDrawn="1"/>
            </p:nvSpPr>
            <p:spPr bwMode="auto">
              <a:xfrm>
                <a:off x="4571" y="136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44" name="Freeform 3784"/>
              <p:cNvSpPr>
                <a:spLocks/>
              </p:cNvSpPr>
              <p:nvPr userDrawn="1"/>
            </p:nvSpPr>
            <p:spPr bwMode="auto">
              <a:xfrm>
                <a:off x="4485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45" name="Freeform 3785"/>
              <p:cNvSpPr>
                <a:spLocks/>
              </p:cNvSpPr>
              <p:nvPr userDrawn="1"/>
            </p:nvSpPr>
            <p:spPr bwMode="auto">
              <a:xfrm>
                <a:off x="4399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46" name="Freeform 3786"/>
              <p:cNvSpPr>
                <a:spLocks/>
              </p:cNvSpPr>
              <p:nvPr userDrawn="1"/>
            </p:nvSpPr>
            <p:spPr bwMode="auto">
              <a:xfrm>
                <a:off x="4313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47" name="Freeform 3787"/>
              <p:cNvSpPr>
                <a:spLocks/>
              </p:cNvSpPr>
              <p:nvPr userDrawn="1"/>
            </p:nvSpPr>
            <p:spPr bwMode="auto">
              <a:xfrm>
                <a:off x="4227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48" name="Freeform 3788"/>
              <p:cNvSpPr>
                <a:spLocks/>
              </p:cNvSpPr>
              <p:nvPr userDrawn="1"/>
            </p:nvSpPr>
            <p:spPr bwMode="auto">
              <a:xfrm>
                <a:off x="4141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49" name="Freeform 3789"/>
              <p:cNvSpPr>
                <a:spLocks/>
              </p:cNvSpPr>
              <p:nvPr userDrawn="1"/>
            </p:nvSpPr>
            <p:spPr bwMode="auto">
              <a:xfrm>
                <a:off x="4054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50" name="Freeform 3790"/>
              <p:cNvSpPr>
                <a:spLocks/>
              </p:cNvSpPr>
              <p:nvPr userDrawn="1"/>
            </p:nvSpPr>
            <p:spPr bwMode="auto">
              <a:xfrm>
                <a:off x="3968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51" name="Freeform 3791"/>
              <p:cNvSpPr>
                <a:spLocks/>
              </p:cNvSpPr>
              <p:nvPr userDrawn="1"/>
            </p:nvSpPr>
            <p:spPr bwMode="auto">
              <a:xfrm>
                <a:off x="3882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52" name="Freeform 3792"/>
              <p:cNvSpPr>
                <a:spLocks/>
              </p:cNvSpPr>
              <p:nvPr userDrawn="1"/>
            </p:nvSpPr>
            <p:spPr bwMode="auto">
              <a:xfrm>
                <a:off x="3796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53" name="Freeform 3793"/>
              <p:cNvSpPr>
                <a:spLocks/>
              </p:cNvSpPr>
              <p:nvPr userDrawn="1"/>
            </p:nvSpPr>
            <p:spPr bwMode="auto">
              <a:xfrm>
                <a:off x="3710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54" name="Freeform 3794"/>
              <p:cNvSpPr>
                <a:spLocks/>
              </p:cNvSpPr>
              <p:nvPr userDrawn="1"/>
            </p:nvSpPr>
            <p:spPr bwMode="auto">
              <a:xfrm>
                <a:off x="3623" y="136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55" name="Freeform 3795"/>
              <p:cNvSpPr>
                <a:spLocks/>
              </p:cNvSpPr>
              <p:nvPr userDrawn="1"/>
            </p:nvSpPr>
            <p:spPr bwMode="auto">
              <a:xfrm>
                <a:off x="3537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56" name="Freeform 3796"/>
              <p:cNvSpPr>
                <a:spLocks/>
              </p:cNvSpPr>
              <p:nvPr userDrawn="1"/>
            </p:nvSpPr>
            <p:spPr bwMode="auto">
              <a:xfrm>
                <a:off x="3451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57" name="Freeform 3797"/>
              <p:cNvSpPr>
                <a:spLocks/>
              </p:cNvSpPr>
              <p:nvPr userDrawn="1"/>
            </p:nvSpPr>
            <p:spPr bwMode="auto">
              <a:xfrm>
                <a:off x="3365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58" name="Freeform 3798"/>
              <p:cNvSpPr>
                <a:spLocks/>
              </p:cNvSpPr>
              <p:nvPr userDrawn="1"/>
            </p:nvSpPr>
            <p:spPr bwMode="auto">
              <a:xfrm>
                <a:off x="3279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59" name="Freeform 3799"/>
              <p:cNvSpPr>
                <a:spLocks/>
              </p:cNvSpPr>
              <p:nvPr userDrawn="1"/>
            </p:nvSpPr>
            <p:spPr bwMode="auto">
              <a:xfrm>
                <a:off x="3193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60" name="Freeform 3800"/>
              <p:cNvSpPr>
                <a:spLocks/>
              </p:cNvSpPr>
              <p:nvPr userDrawn="1"/>
            </p:nvSpPr>
            <p:spPr bwMode="auto">
              <a:xfrm>
                <a:off x="3106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61" name="Freeform 3801"/>
              <p:cNvSpPr>
                <a:spLocks/>
              </p:cNvSpPr>
              <p:nvPr userDrawn="1"/>
            </p:nvSpPr>
            <p:spPr bwMode="auto">
              <a:xfrm>
                <a:off x="3020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62" name="Freeform 3802"/>
              <p:cNvSpPr>
                <a:spLocks/>
              </p:cNvSpPr>
              <p:nvPr userDrawn="1"/>
            </p:nvSpPr>
            <p:spPr bwMode="auto">
              <a:xfrm>
                <a:off x="2934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63" name="Freeform 3803"/>
              <p:cNvSpPr>
                <a:spLocks/>
              </p:cNvSpPr>
              <p:nvPr userDrawn="1"/>
            </p:nvSpPr>
            <p:spPr bwMode="auto">
              <a:xfrm>
                <a:off x="2848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64" name="Freeform 3804"/>
              <p:cNvSpPr>
                <a:spLocks/>
              </p:cNvSpPr>
              <p:nvPr userDrawn="1"/>
            </p:nvSpPr>
            <p:spPr bwMode="auto">
              <a:xfrm>
                <a:off x="2762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65" name="Freeform 3805"/>
              <p:cNvSpPr>
                <a:spLocks/>
              </p:cNvSpPr>
              <p:nvPr userDrawn="1"/>
            </p:nvSpPr>
            <p:spPr bwMode="auto">
              <a:xfrm>
                <a:off x="2503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66" name="Freeform 3806"/>
              <p:cNvSpPr>
                <a:spLocks/>
              </p:cNvSpPr>
              <p:nvPr userDrawn="1"/>
            </p:nvSpPr>
            <p:spPr bwMode="auto">
              <a:xfrm>
                <a:off x="2417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67" name="Freeform 3807"/>
              <p:cNvSpPr>
                <a:spLocks/>
              </p:cNvSpPr>
              <p:nvPr userDrawn="1"/>
            </p:nvSpPr>
            <p:spPr bwMode="auto">
              <a:xfrm>
                <a:off x="2675" y="136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68" name="Freeform 3808"/>
              <p:cNvSpPr>
                <a:spLocks/>
              </p:cNvSpPr>
              <p:nvPr userDrawn="1"/>
            </p:nvSpPr>
            <p:spPr bwMode="auto">
              <a:xfrm>
                <a:off x="2589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69" name="Freeform 3809"/>
              <p:cNvSpPr>
                <a:spLocks/>
              </p:cNvSpPr>
              <p:nvPr userDrawn="1"/>
            </p:nvSpPr>
            <p:spPr bwMode="auto">
              <a:xfrm>
                <a:off x="2331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70" name="Freeform 3810"/>
              <p:cNvSpPr>
                <a:spLocks/>
              </p:cNvSpPr>
              <p:nvPr userDrawn="1"/>
            </p:nvSpPr>
            <p:spPr bwMode="auto">
              <a:xfrm>
                <a:off x="2245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71" name="Freeform 3811"/>
              <p:cNvSpPr>
                <a:spLocks/>
              </p:cNvSpPr>
              <p:nvPr userDrawn="1"/>
            </p:nvSpPr>
            <p:spPr bwMode="auto">
              <a:xfrm>
                <a:off x="2158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72" name="Freeform 3812"/>
              <p:cNvSpPr>
                <a:spLocks/>
              </p:cNvSpPr>
              <p:nvPr userDrawn="1"/>
            </p:nvSpPr>
            <p:spPr bwMode="auto">
              <a:xfrm>
                <a:off x="2072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73" name="Freeform 3813"/>
              <p:cNvSpPr>
                <a:spLocks/>
              </p:cNvSpPr>
              <p:nvPr userDrawn="1"/>
            </p:nvSpPr>
            <p:spPr bwMode="auto">
              <a:xfrm>
                <a:off x="1986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74" name="Freeform 3814"/>
              <p:cNvSpPr>
                <a:spLocks/>
              </p:cNvSpPr>
              <p:nvPr userDrawn="1"/>
            </p:nvSpPr>
            <p:spPr bwMode="auto">
              <a:xfrm>
                <a:off x="1900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75" name="Freeform 3815"/>
              <p:cNvSpPr>
                <a:spLocks/>
              </p:cNvSpPr>
              <p:nvPr userDrawn="1"/>
            </p:nvSpPr>
            <p:spPr bwMode="auto">
              <a:xfrm>
                <a:off x="1814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76" name="Freeform 3816"/>
              <p:cNvSpPr>
                <a:spLocks/>
              </p:cNvSpPr>
              <p:nvPr userDrawn="1"/>
            </p:nvSpPr>
            <p:spPr bwMode="auto">
              <a:xfrm>
                <a:off x="1727" y="136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77" name="Freeform 3817"/>
              <p:cNvSpPr>
                <a:spLocks/>
              </p:cNvSpPr>
              <p:nvPr userDrawn="1"/>
            </p:nvSpPr>
            <p:spPr bwMode="auto">
              <a:xfrm>
                <a:off x="1641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78" name="Freeform 3818"/>
              <p:cNvSpPr>
                <a:spLocks/>
              </p:cNvSpPr>
              <p:nvPr userDrawn="1"/>
            </p:nvSpPr>
            <p:spPr bwMode="auto">
              <a:xfrm>
                <a:off x="1555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79" name="Freeform 3819"/>
              <p:cNvSpPr>
                <a:spLocks/>
              </p:cNvSpPr>
              <p:nvPr userDrawn="1"/>
            </p:nvSpPr>
            <p:spPr bwMode="auto">
              <a:xfrm>
                <a:off x="1469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80" name="Freeform 3820"/>
              <p:cNvSpPr>
                <a:spLocks/>
              </p:cNvSpPr>
              <p:nvPr userDrawn="1"/>
            </p:nvSpPr>
            <p:spPr bwMode="auto">
              <a:xfrm>
                <a:off x="1383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81" name="Freeform 3821"/>
              <p:cNvSpPr>
                <a:spLocks/>
              </p:cNvSpPr>
              <p:nvPr userDrawn="1"/>
            </p:nvSpPr>
            <p:spPr bwMode="auto">
              <a:xfrm>
                <a:off x="1297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82" name="Freeform 3822"/>
              <p:cNvSpPr>
                <a:spLocks/>
              </p:cNvSpPr>
              <p:nvPr userDrawn="1"/>
            </p:nvSpPr>
            <p:spPr bwMode="auto">
              <a:xfrm>
                <a:off x="1210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83" name="Freeform 3823"/>
              <p:cNvSpPr>
                <a:spLocks/>
              </p:cNvSpPr>
              <p:nvPr userDrawn="1"/>
            </p:nvSpPr>
            <p:spPr bwMode="auto">
              <a:xfrm>
                <a:off x="1124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84" name="Freeform 3824"/>
              <p:cNvSpPr>
                <a:spLocks/>
              </p:cNvSpPr>
              <p:nvPr userDrawn="1"/>
            </p:nvSpPr>
            <p:spPr bwMode="auto">
              <a:xfrm>
                <a:off x="1038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85" name="Freeform 3825"/>
              <p:cNvSpPr>
                <a:spLocks/>
              </p:cNvSpPr>
              <p:nvPr userDrawn="1"/>
            </p:nvSpPr>
            <p:spPr bwMode="auto">
              <a:xfrm>
                <a:off x="952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86" name="Freeform 3826"/>
              <p:cNvSpPr>
                <a:spLocks/>
              </p:cNvSpPr>
              <p:nvPr userDrawn="1"/>
            </p:nvSpPr>
            <p:spPr bwMode="auto">
              <a:xfrm>
                <a:off x="866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87" name="Freeform 3827"/>
              <p:cNvSpPr>
                <a:spLocks/>
              </p:cNvSpPr>
              <p:nvPr userDrawn="1"/>
            </p:nvSpPr>
            <p:spPr bwMode="auto">
              <a:xfrm>
                <a:off x="779" y="1360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88" name="Freeform 3828"/>
              <p:cNvSpPr>
                <a:spLocks/>
              </p:cNvSpPr>
              <p:nvPr userDrawn="1"/>
            </p:nvSpPr>
            <p:spPr bwMode="auto">
              <a:xfrm>
                <a:off x="693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89" name="Freeform 3829"/>
              <p:cNvSpPr>
                <a:spLocks/>
              </p:cNvSpPr>
              <p:nvPr userDrawn="1"/>
            </p:nvSpPr>
            <p:spPr bwMode="auto">
              <a:xfrm>
                <a:off x="607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90" name="Freeform 3830"/>
              <p:cNvSpPr>
                <a:spLocks/>
              </p:cNvSpPr>
              <p:nvPr userDrawn="1"/>
            </p:nvSpPr>
            <p:spPr bwMode="auto">
              <a:xfrm>
                <a:off x="521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91" name="Freeform 3831"/>
              <p:cNvSpPr>
                <a:spLocks/>
              </p:cNvSpPr>
              <p:nvPr userDrawn="1"/>
            </p:nvSpPr>
            <p:spPr bwMode="auto">
              <a:xfrm>
                <a:off x="435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92" name="Freeform 3832"/>
              <p:cNvSpPr>
                <a:spLocks/>
              </p:cNvSpPr>
              <p:nvPr userDrawn="1"/>
            </p:nvSpPr>
            <p:spPr bwMode="auto">
              <a:xfrm>
                <a:off x="349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93" name="Freeform 3833"/>
              <p:cNvSpPr>
                <a:spLocks/>
              </p:cNvSpPr>
              <p:nvPr userDrawn="1"/>
            </p:nvSpPr>
            <p:spPr bwMode="auto">
              <a:xfrm>
                <a:off x="262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94" name="Freeform 3834"/>
              <p:cNvSpPr>
                <a:spLocks/>
              </p:cNvSpPr>
              <p:nvPr userDrawn="1"/>
            </p:nvSpPr>
            <p:spPr bwMode="auto">
              <a:xfrm>
                <a:off x="176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95" name="Freeform 3835"/>
              <p:cNvSpPr>
                <a:spLocks/>
              </p:cNvSpPr>
              <p:nvPr userDrawn="1"/>
            </p:nvSpPr>
            <p:spPr bwMode="auto">
              <a:xfrm>
                <a:off x="90" y="1360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96" name="Freeform 3836"/>
              <p:cNvSpPr>
                <a:spLocks/>
              </p:cNvSpPr>
              <p:nvPr userDrawn="1"/>
            </p:nvSpPr>
            <p:spPr bwMode="auto">
              <a:xfrm>
                <a:off x="7" y="1360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97" name="Freeform 3837"/>
              <p:cNvSpPr>
                <a:spLocks/>
              </p:cNvSpPr>
              <p:nvPr userDrawn="1"/>
            </p:nvSpPr>
            <p:spPr bwMode="auto">
              <a:xfrm>
                <a:off x="5692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98" name="Freeform 3838"/>
              <p:cNvSpPr>
                <a:spLocks/>
              </p:cNvSpPr>
              <p:nvPr userDrawn="1"/>
            </p:nvSpPr>
            <p:spPr bwMode="auto">
              <a:xfrm>
                <a:off x="5606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799" name="Freeform 3839"/>
              <p:cNvSpPr>
                <a:spLocks/>
              </p:cNvSpPr>
              <p:nvPr userDrawn="1"/>
            </p:nvSpPr>
            <p:spPr bwMode="auto">
              <a:xfrm>
                <a:off x="5519" y="144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00" name="Freeform 3840"/>
              <p:cNvSpPr>
                <a:spLocks/>
              </p:cNvSpPr>
              <p:nvPr userDrawn="1"/>
            </p:nvSpPr>
            <p:spPr bwMode="auto">
              <a:xfrm>
                <a:off x="5433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01" name="Freeform 3841"/>
              <p:cNvSpPr>
                <a:spLocks/>
              </p:cNvSpPr>
              <p:nvPr userDrawn="1"/>
            </p:nvSpPr>
            <p:spPr bwMode="auto">
              <a:xfrm>
                <a:off x="5347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02" name="Freeform 3842"/>
              <p:cNvSpPr>
                <a:spLocks/>
              </p:cNvSpPr>
              <p:nvPr userDrawn="1"/>
            </p:nvSpPr>
            <p:spPr bwMode="auto">
              <a:xfrm>
                <a:off x="5261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03" name="Freeform 3843"/>
              <p:cNvSpPr>
                <a:spLocks/>
              </p:cNvSpPr>
              <p:nvPr userDrawn="1"/>
            </p:nvSpPr>
            <p:spPr bwMode="auto">
              <a:xfrm>
                <a:off x="5175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04" name="Freeform 3844"/>
              <p:cNvSpPr>
                <a:spLocks/>
              </p:cNvSpPr>
              <p:nvPr userDrawn="1"/>
            </p:nvSpPr>
            <p:spPr bwMode="auto">
              <a:xfrm>
                <a:off x="5089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05" name="Freeform 3845"/>
              <p:cNvSpPr>
                <a:spLocks/>
              </p:cNvSpPr>
              <p:nvPr userDrawn="1"/>
            </p:nvSpPr>
            <p:spPr bwMode="auto">
              <a:xfrm>
                <a:off x="5002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06" name="Freeform 3846"/>
              <p:cNvSpPr>
                <a:spLocks/>
              </p:cNvSpPr>
              <p:nvPr userDrawn="1"/>
            </p:nvSpPr>
            <p:spPr bwMode="auto">
              <a:xfrm>
                <a:off x="4916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07" name="Freeform 3847"/>
              <p:cNvSpPr>
                <a:spLocks/>
              </p:cNvSpPr>
              <p:nvPr userDrawn="1"/>
            </p:nvSpPr>
            <p:spPr bwMode="auto">
              <a:xfrm>
                <a:off x="4830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08" name="Freeform 3848"/>
              <p:cNvSpPr>
                <a:spLocks/>
              </p:cNvSpPr>
              <p:nvPr userDrawn="1"/>
            </p:nvSpPr>
            <p:spPr bwMode="auto">
              <a:xfrm>
                <a:off x="4744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09" name="Freeform 3849"/>
              <p:cNvSpPr>
                <a:spLocks/>
              </p:cNvSpPr>
              <p:nvPr userDrawn="1"/>
            </p:nvSpPr>
            <p:spPr bwMode="auto">
              <a:xfrm>
                <a:off x="4658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10" name="Freeform 3850"/>
              <p:cNvSpPr>
                <a:spLocks/>
              </p:cNvSpPr>
              <p:nvPr userDrawn="1"/>
            </p:nvSpPr>
            <p:spPr bwMode="auto">
              <a:xfrm>
                <a:off x="4571" y="144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11" name="Freeform 3851"/>
              <p:cNvSpPr>
                <a:spLocks/>
              </p:cNvSpPr>
              <p:nvPr userDrawn="1"/>
            </p:nvSpPr>
            <p:spPr bwMode="auto">
              <a:xfrm>
                <a:off x="4485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12" name="Freeform 3852"/>
              <p:cNvSpPr>
                <a:spLocks/>
              </p:cNvSpPr>
              <p:nvPr userDrawn="1"/>
            </p:nvSpPr>
            <p:spPr bwMode="auto">
              <a:xfrm>
                <a:off x="4399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13" name="Freeform 3853"/>
              <p:cNvSpPr>
                <a:spLocks/>
              </p:cNvSpPr>
              <p:nvPr userDrawn="1"/>
            </p:nvSpPr>
            <p:spPr bwMode="auto">
              <a:xfrm>
                <a:off x="4313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14" name="Freeform 3854"/>
              <p:cNvSpPr>
                <a:spLocks/>
              </p:cNvSpPr>
              <p:nvPr userDrawn="1"/>
            </p:nvSpPr>
            <p:spPr bwMode="auto">
              <a:xfrm>
                <a:off x="4227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15" name="Freeform 3855"/>
              <p:cNvSpPr>
                <a:spLocks/>
              </p:cNvSpPr>
              <p:nvPr userDrawn="1"/>
            </p:nvSpPr>
            <p:spPr bwMode="auto">
              <a:xfrm>
                <a:off x="4141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16" name="Freeform 3856"/>
              <p:cNvSpPr>
                <a:spLocks/>
              </p:cNvSpPr>
              <p:nvPr userDrawn="1"/>
            </p:nvSpPr>
            <p:spPr bwMode="auto">
              <a:xfrm>
                <a:off x="4054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17" name="Freeform 3857"/>
              <p:cNvSpPr>
                <a:spLocks/>
              </p:cNvSpPr>
              <p:nvPr userDrawn="1"/>
            </p:nvSpPr>
            <p:spPr bwMode="auto">
              <a:xfrm>
                <a:off x="3968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18" name="Freeform 3858"/>
              <p:cNvSpPr>
                <a:spLocks/>
              </p:cNvSpPr>
              <p:nvPr userDrawn="1"/>
            </p:nvSpPr>
            <p:spPr bwMode="auto">
              <a:xfrm>
                <a:off x="3882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19" name="Freeform 3859"/>
              <p:cNvSpPr>
                <a:spLocks/>
              </p:cNvSpPr>
              <p:nvPr userDrawn="1"/>
            </p:nvSpPr>
            <p:spPr bwMode="auto">
              <a:xfrm>
                <a:off x="3796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20" name="Freeform 3860"/>
              <p:cNvSpPr>
                <a:spLocks/>
              </p:cNvSpPr>
              <p:nvPr userDrawn="1"/>
            </p:nvSpPr>
            <p:spPr bwMode="auto">
              <a:xfrm>
                <a:off x="3710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21" name="Freeform 3861"/>
              <p:cNvSpPr>
                <a:spLocks/>
              </p:cNvSpPr>
              <p:nvPr userDrawn="1"/>
            </p:nvSpPr>
            <p:spPr bwMode="auto">
              <a:xfrm>
                <a:off x="3623" y="144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22" name="Freeform 3862"/>
              <p:cNvSpPr>
                <a:spLocks/>
              </p:cNvSpPr>
              <p:nvPr userDrawn="1"/>
            </p:nvSpPr>
            <p:spPr bwMode="auto">
              <a:xfrm>
                <a:off x="3537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23" name="Freeform 3863"/>
              <p:cNvSpPr>
                <a:spLocks/>
              </p:cNvSpPr>
              <p:nvPr userDrawn="1"/>
            </p:nvSpPr>
            <p:spPr bwMode="auto">
              <a:xfrm>
                <a:off x="3451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24" name="Freeform 3864"/>
              <p:cNvSpPr>
                <a:spLocks/>
              </p:cNvSpPr>
              <p:nvPr userDrawn="1"/>
            </p:nvSpPr>
            <p:spPr bwMode="auto">
              <a:xfrm>
                <a:off x="3365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25" name="Freeform 3865"/>
              <p:cNvSpPr>
                <a:spLocks/>
              </p:cNvSpPr>
              <p:nvPr userDrawn="1"/>
            </p:nvSpPr>
            <p:spPr bwMode="auto">
              <a:xfrm>
                <a:off x="3279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26" name="Freeform 3866"/>
              <p:cNvSpPr>
                <a:spLocks/>
              </p:cNvSpPr>
              <p:nvPr userDrawn="1"/>
            </p:nvSpPr>
            <p:spPr bwMode="auto">
              <a:xfrm>
                <a:off x="3193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27" name="Freeform 3867"/>
              <p:cNvSpPr>
                <a:spLocks/>
              </p:cNvSpPr>
              <p:nvPr userDrawn="1"/>
            </p:nvSpPr>
            <p:spPr bwMode="auto">
              <a:xfrm>
                <a:off x="3106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28" name="Freeform 3868"/>
              <p:cNvSpPr>
                <a:spLocks/>
              </p:cNvSpPr>
              <p:nvPr userDrawn="1"/>
            </p:nvSpPr>
            <p:spPr bwMode="auto">
              <a:xfrm>
                <a:off x="3020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29" name="Freeform 3869"/>
              <p:cNvSpPr>
                <a:spLocks/>
              </p:cNvSpPr>
              <p:nvPr userDrawn="1"/>
            </p:nvSpPr>
            <p:spPr bwMode="auto">
              <a:xfrm>
                <a:off x="2934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30" name="Freeform 3870"/>
              <p:cNvSpPr>
                <a:spLocks/>
              </p:cNvSpPr>
              <p:nvPr userDrawn="1"/>
            </p:nvSpPr>
            <p:spPr bwMode="auto">
              <a:xfrm>
                <a:off x="2848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31" name="Freeform 3871"/>
              <p:cNvSpPr>
                <a:spLocks/>
              </p:cNvSpPr>
              <p:nvPr userDrawn="1"/>
            </p:nvSpPr>
            <p:spPr bwMode="auto">
              <a:xfrm>
                <a:off x="2762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32" name="Freeform 3872"/>
              <p:cNvSpPr>
                <a:spLocks/>
              </p:cNvSpPr>
              <p:nvPr userDrawn="1"/>
            </p:nvSpPr>
            <p:spPr bwMode="auto">
              <a:xfrm>
                <a:off x="2675" y="144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33" name="Freeform 3873"/>
              <p:cNvSpPr>
                <a:spLocks/>
              </p:cNvSpPr>
              <p:nvPr userDrawn="1"/>
            </p:nvSpPr>
            <p:spPr bwMode="auto">
              <a:xfrm>
                <a:off x="2589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34" name="Freeform 3874"/>
              <p:cNvSpPr>
                <a:spLocks/>
              </p:cNvSpPr>
              <p:nvPr userDrawn="1"/>
            </p:nvSpPr>
            <p:spPr bwMode="auto">
              <a:xfrm>
                <a:off x="2503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35" name="Freeform 3875"/>
              <p:cNvSpPr>
                <a:spLocks/>
              </p:cNvSpPr>
              <p:nvPr userDrawn="1"/>
            </p:nvSpPr>
            <p:spPr bwMode="auto">
              <a:xfrm>
                <a:off x="2417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36" name="Freeform 3876"/>
              <p:cNvSpPr>
                <a:spLocks/>
              </p:cNvSpPr>
              <p:nvPr userDrawn="1"/>
            </p:nvSpPr>
            <p:spPr bwMode="auto">
              <a:xfrm>
                <a:off x="2331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37" name="Freeform 3877"/>
              <p:cNvSpPr>
                <a:spLocks/>
              </p:cNvSpPr>
              <p:nvPr userDrawn="1"/>
            </p:nvSpPr>
            <p:spPr bwMode="auto">
              <a:xfrm>
                <a:off x="2245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38" name="Freeform 3878"/>
              <p:cNvSpPr>
                <a:spLocks/>
              </p:cNvSpPr>
              <p:nvPr userDrawn="1"/>
            </p:nvSpPr>
            <p:spPr bwMode="auto">
              <a:xfrm>
                <a:off x="2158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39" name="Freeform 3879"/>
              <p:cNvSpPr>
                <a:spLocks/>
              </p:cNvSpPr>
              <p:nvPr userDrawn="1"/>
            </p:nvSpPr>
            <p:spPr bwMode="auto">
              <a:xfrm>
                <a:off x="2072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40" name="Freeform 3880"/>
              <p:cNvSpPr>
                <a:spLocks/>
              </p:cNvSpPr>
              <p:nvPr userDrawn="1"/>
            </p:nvSpPr>
            <p:spPr bwMode="auto">
              <a:xfrm>
                <a:off x="1986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41" name="Freeform 3881"/>
              <p:cNvSpPr>
                <a:spLocks/>
              </p:cNvSpPr>
              <p:nvPr userDrawn="1"/>
            </p:nvSpPr>
            <p:spPr bwMode="auto">
              <a:xfrm>
                <a:off x="1900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42" name="Freeform 3882"/>
              <p:cNvSpPr>
                <a:spLocks/>
              </p:cNvSpPr>
              <p:nvPr userDrawn="1"/>
            </p:nvSpPr>
            <p:spPr bwMode="auto">
              <a:xfrm>
                <a:off x="1814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43" name="Freeform 3883"/>
              <p:cNvSpPr>
                <a:spLocks/>
              </p:cNvSpPr>
              <p:nvPr userDrawn="1"/>
            </p:nvSpPr>
            <p:spPr bwMode="auto">
              <a:xfrm>
                <a:off x="1727" y="144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44" name="Freeform 3884"/>
              <p:cNvSpPr>
                <a:spLocks/>
              </p:cNvSpPr>
              <p:nvPr userDrawn="1"/>
            </p:nvSpPr>
            <p:spPr bwMode="auto">
              <a:xfrm>
                <a:off x="1641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45" name="Freeform 3885"/>
              <p:cNvSpPr>
                <a:spLocks/>
              </p:cNvSpPr>
              <p:nvPr userDrawn="1"/>
            </p:nvSpPr>
            <p:spPr bwMode="auto">
              <a:xfrm>
                <a:off x="1555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46" name="Freeform 3886"/>
              <p:cNvSpPr>
                <a:spLocks/>
              </p:cNvSpPr>
              <p:nvPr userDrawn="1"/>
            </p:nvSpPr>
            <p:spPr bwMode="auto">
              <a:xfrm>
                <a:off x="1469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47" name="Freeform 3887"/>
              <p:cNvSpPr>
                <a:spLocks/>
              </p:cNvSpPr>
              <p:nvPr userDrawn="1"/>
            </p:nvSpPr>
            <p:spPr bwMode="auto">
              <a:xfrm>
                <a:off x="1383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48" name="Freeform 3888"/>
              <p:cNvSpPr>
                <a:spLocks/>
              </p:cNvSpPr>
              <p:nvPr userDrawn="1"/>
            </p:nvSpPr>
            <p:spPr bwMode="auto">
              <a:xfrm>
                <a:off x="1297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49" name="Freeform 3889"/>
              <p:cNvSpPr>
                <a:spLocks/>
              </p:cNvSpPr>
              <p:nvPr userDrawn="1"/>
            </p:nvSpPr>
            <p:spPr bwMode="auto">
              <a:xfrm>
                <a:off x="1210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50" name="Freeform 3890"/>
              <p:cNvSpPr>
                <a:spLocks/>
              </p:cNvSpPr>
              <p:nvPr userDrawn="1"/>
            </p:nvSpPr>
            <p:spPr bwMode="auto">
              <a:xfrm>
                <a:off x="1124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51" name="Freeform 3891"/>
              <p:cNvSpPr>
                <a:spLocks/>
              </p:cNvSpPr>
              <p:nvPr userDrawn="1"/>
            </p:nvSpPr>
            <p:spPr bwMode="auto">
              <a:xfrm>
                <a:off x="1038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52" name="Freeform 3892"/>
              <p:cNvSpPr>
                <a:spLocks/>
              </p:cNvSpPr>
              <p:nvPr userDrawn="1"/>
            </p:nvSpPr>
            <p:spPr bwMode="auto">
              <a:xfrm>
                <a:off x="952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53" name="Freeform 3893"/>
              <p:cNvSpPr>
                <a:spLocks/>
              </p:cNvSpPr>
              <p:nvPr userDrawn="1"/>
            </p:nvSpPr>
            <p:spPr bwMode="auto">
              <a:xfrm>
                <a:off x="866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54" name="Freeform 3894"/>
              <p:cNvSpPr>
                <a:spLocks/>
              </p:cNvSpPr>
              <p:nvPr userDrawn="1"/>
            </p:nvSpPr>
            <p:spPr bwMode="auto">
              <a:xfrm>
                <a:off x="779" y="1446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55" name="Freeform 3895"/>
              <p:cNvSpPr>
                <a:spLocks/>
              </p:cNvSpPr>
              <p:nvPr userDrawn="1"/>
            </p:nvSpPr>
            <p:spPr bwMode="auto">
              <a:xfrm>
                <a:off x="693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56" name="Freeform 3896"/>
              <p:cNvSpPr>
                <a:spLocks/>
              </p:cNvSpPr>
              <p:nvPr userDrawn="1"/>
            </p:nvSpPr>
            <p:spPr bwMode="auto">
              <a:xfrm>
                <a:off x="607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57" name="Freeform 3897"/>
              <p:cNvSpPr>
                <a:spLocks/>
              </p:cNvSpPr>
              <p:nvPr userDrawn="1"/>
            </p:nvSpPr>
            <p:spPr bwMode="auto">
              <a:xfrm>
                <a:off x="521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58" name="Freeform 3898"/>
              <p:cNvSpPr>
                <a:spLocks/>
              </p:cNvSpPr>
              <p:nvPr userDrawn="1"/>
            </p:nvSpPr>
            <p:spPr bwMode="auto">
              <a:xfrm>
                <a:off x="435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59" name="Freeform 3899"/>
              <p:cNvSpPr>
                <a:spLocks/>
              </p:cNvSpPr>
              <p:nvPr userDrawn="1"/>
            </p:nvSpPr>
            <p:spPr bwMode="auto">
              <a:xfrm>
                <a:off x="349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60" name="Freeform 3900"/>
              <p:cNvSpPr>
                <a:spLocks/>
              </p:cNvSpPr>
              <p:nvPr userDrawn="1"/>
            </p:nvSpPr>
            <p:spPr bwMode="auto">
              <a:xfrm>
                <a:off x="262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61" name="Freeform 3901"/>
              <p:cNvSpPr>
                <a:spLocks/>
              </p:cNvSpPr>
              <p:nvPr userDrawn="1"/>
            </p:nvSpPr>
            <p:spPr bwMode="auto">
              <a:xfrm>
                <a:off x="176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62" name="Freeform 3902"/>
              <p:cNvSpPr>
                <a:spLocks/>
              </p:cNvSpPr>
              <p:nvPr userDrawn="1"/>
            </p:nvSpPr>
            <p:spPr bwMode="auto">
              <a:xfrm>
                <a:off x="90" y="1446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63" name="Freeform 3903"/>
              <p:cNvSpPr>
                <a:spLocks/>
              </p:cNvSpPr>
              <p:nvPr userDrawn="1"/>
            </p:nvSpPr>
            <p:spPr bwMode="auto">
              <a:xfrm>
                <a:off x="7" y="1446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64" name="Freeform 3904"/>
              <p:cNvSpPr>
                <a:spLocks/>
              </p:cNvSpPr>
              <p:nvPr userDrawn="1"/>
            </p:nvSpPr>
            <p:spPr bwMode="auto">
              <a:xfrm>
                <a:off x="5692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65" name="Freeform 3905"/>
              <p:cNvSpPr>
                <a:spLocks/>
              </p:cNvSpPr>
              <p:nvPr userDrawn="1"/>
            </p:nvSpPr>
            <p:spPr bwMode="auto">
              <a:xfrm>
                <a:off x="5606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66" name="Freeform 3906"/>
              <p:cNvSpPr>
                <a:spLocks/>
              </p:cNvSpPr>
              <p:nvPr userDrawn="1"/>
            </p:nvSpPr>
            <p:spPr bwMode="auto">
              <a:xfrm>
                <a:off x="5519" y="153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67" name="Freeform 3907"/>
              <p:cNvSpPr>
                <a:spLocks/>
              </p:cNvSpPr>
              <p:nvPr userDrawn="1"/>
            </p:nvSpPr>
            <p:spPr bwMode="auto">
              <a:xfrm>
                <a:off x="5433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68" name="Freeform 3908"/>
              <p:cNvSpPr>
                <a:spLocks/>
              </p:cNvSpPr>
              <p:nvPr userDrawn="1"/>
            </p:nvSpPr>
            <p:spPr bwMode="auto">
              <a:xfrm>
                <a:off x="5347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69" name="Freeform 3909"/>
              <p:cNvSpPr>
                <a:spLocks/>
              </p:cNvSpPr>
              <p:nvPr userDrawn="1"/>
            </p:nvSpPr>
            <p:spPr bwMode="auto">
              <a:xfrm>
                <a:off x="5261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70" name="Freeform 3910"/>
              <p:cNvSpPr>
                <a:spLocks/>
              </p:cNvSpPr>
              <p:nvPr userDrawn="1"/>
            </p:nvSpPr>
            <p:spPr bwMode="auto">
              <a:xfrm>
                <a:off x="5175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71" name="Freeform 3911"/>
              <p:cNvSpPr>
                <a:spLocks/>
              </p:cNvSpPr>
              <p:nvPr userDrawn="1"/>
            </p:nvSpPr>
            <p:spPr bwMode="auto">
              <a:xfrm>
                <a:off x="5089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72" name="Freeform 3912"/>
              <p:cNvSpPr>
                <a:spLocks/>
              </p:cNvSpPr>
              <p:nvPr userDrawn="1"/>
            </p:nvSpPr>
            <p:spPr bwMode="auto">
              <a:xfrm>
                <a:off x="5002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73" name="Freeform 3913"/>
              <p:cNvSpPr>
                <a:spLocks/>
              </p:cNvSpPr>
              <p:nvPr userDrawn="1"/>
            </p:nvSpPr>
            <p:spPr bwMode="auto">
              <a:xfrm>
                <a:off x="4916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74" name="Freeform 3914"/>
              <p:cNvSpPr>
                <a:spLocks/>
              </p:cNvSpPr>
              <p:nvPr userDrawn="1"/>
            </p:nvSpPr>
            <p:spPr bwMode="auto">
              <a:xfrm>
                <a:off x="4830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75" name="Freeform 3915"/>
              <p:cNvSpPr>
                <a:spLocks/>
              </p:cNvSpPr>
              <p:nvPr userDrawn="1"/>
            </p:nvSpPr>
            <p:spPr bwMode="auto">
              <a:xfrm>
                <a:off x="4744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76" name="Freeform 3916"/>
              <p:cNvSpPr>
                <a:spLocks/>
              </p:cNvSpPr>
              <p:nvPr userDrawn="1"/>
            </p:nvSpPr>
            <p:spPr bwMode="auto">
              <a:xfrm>
                <a:off x="4658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77" name="Freeform 3917"/>
              <p:cNvSpPr>
                <a:spLocks/>
              </p:cNvSpPr>
              <p:nvPr userDrawn="1"/>
            </p:nvSpPr>
            <p:spPr bwMode="auto">
              <a:xfrm>
                <a:off x="4571" y="153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78" name="Freeform 3918"/>
              <p:cNvSpPr>
                <a:spLocks/>
              </p:cNvSpPr>
              <p:nvPr userDrawn="1"/>
            </p:nvSpPr>
            <p:spPr bwMode="auto">
              <a:xfrm>
                <a:off x="4485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79" name="Freeform 3919"/>
              <p:cNvSpPr>
                <a:spLocks/>
              </p:cNvSpPr>
              <p:nvPr userDrawn="1"/>
            </p:nvSpPr>
            <p:spPr bwMode="auto">
              <a:xfrm>
                <a:off x="4399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80" name="Freeform 3920"/>
              <p:cNvSpPr>
                <a:spLocks/>
              </p:cNvSpPr>
              <p:nvPr userDrawn="1"/>
            </p:nvSpPr>
            <p:spPr bwMode="auto">
              <a:xfrm>
                <a:off x="4313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81" name="Freeform 3921"/>
              <p:cNvSpPr>
                <a:spLocks/>
              </p:cNvSpPr>
              <p:nvPr userDrawn="1"/>
            </p:nvSpPr>
            <p:spPr bwMode="auto">
              <a:xfrm>
                <a:off x="4227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82" name="Freeform 3922"/>
              <p:cNvSpPr>
                <a:spLocks/>
              </p:cNvSpPr>
              <p:nvPr userDrawn="1"/>
            </p:nvSpPr>
            <p:spPr bwMode="auto">
              <a:xfrm>
                <a:off x="4141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83" name="Freeform 3923"/>
              <p:cNvSpPr>
                <a:spLocks/>
              </p:cNvSpPr>
              <p:nvPr userDrawn="1"/>
            </p:nvSpPr>
            <p:spPr bwMode="auto">
              <a:xfrm>
                <a:off x="4054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84" name="Freeform 3924"/>
              <p:cNvSpPr>
                <a:spLocks/>
              </p:cNvSpPr>
              <p:nvPr userDrawn="1"/>
            </p:nvSpPr>
            <p:spPr bwMode="auto">
              <a:xfrm>
                <a:off x="3968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85" name="Freeform 3925"/>
              <p:cNvSpPr>
                <a:spLocks/>
              </p:cNvSpPr>
              <p:nvPr userDrawn="1"/>
            </p:nvSpPr>
            <p:spPr bwMode="auto">
              <a:xfrm>
                <a:off x="3882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86" name="Freeform 3926"/>
              <p:cNvSpPr>
                <a:spLocks/>
              </p:cNvSpPr>
              <p:nvPr userDrawn="1"/>
            </p:nvSpPr>
            <p:spPr bwMode="auto">
              <a:xfrm>
                <a:off x="3796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87" name="Freeform 3927"/>
              <p:cNvSpPr>
                <a:spLocks/>
              </p:cNvSpPr>
              <p:nvPr userDrawn="1"/>
            </p:nvSpPr>
            <p:spPr bwMode="auto">
              <a:xfrm>
                <a:off x="3710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88" name="Freeform 3928"/>
              <p:cNvSpPr>
                <a:spLocks/>
              </p:cNvSpPr>
              <p:nvPr userDrawn="1"/>
            </p:nvSpPr>
            <p:spPr bwMode="auto">
              <a:xfrm>
                <a:off x="3623" y="153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89" name="Freeform 3929"/>
              <p:cNvSpPr>
                <a:spLocks/>
              </p:cNvSpPr>
              <p:nvPr userDrawn="1"/>
            </p:nvSpPr>
            <p:spPr bwMode="auto">
              <a:xfrm>
                <a:off x="3537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90" name="Freeform 3930"/>
              <p:cNvSpPr>
                <a:spLocks/>
              </p:cNvSpPr>
              <p:nvPr userDrawn="1"/>
            </p:nvSpPr>
            <p:spPr bwMode="auto">
              <a:xfrm>
                <a:off x="3451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91" name="Freeform 3931"/>
              <p:cNvSpPr>
                <a:spLocks/>
              </p:cNvSpPr>
              <p:nvPr userDrawn="1"/>
            </p:nvSpPr>
            <p:spPr bwMode="auto">
              <a:xfrm>
                <a:off x="3365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92" name="Freeform 3932"/>
              <p:cNvSpPr>
                <a:spLocks/>
              </p:cNvSpPr>
              <p:nvPr userDrawn="1"/>
            </p:nvSpPr>
            <p:spPr bwMode="auto">
              <a:xfrm>
                <a:off x="3279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93" name="Freeform 3933"/>
              <p:cNvSpPr>
                <a:spLocks/>
              </p:cNvSpPr>
              <p:nvPr userDrawn="1"/>
            </p:nvSpPr>
            <p:spPr bwMode="auto">
              <a:xfrm>
                <a:off x="3193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94" name="Freeform 3934"/>
              <p:cNvSpPr>
                <a:spLocks/>
              </p:cNvSpPr>
              <p:nvPr userDrawn="1"/>
            </p:nvSpPr>
            <p:spPr bwMode="auto">
              <a:xfrm>
                <a:off x="3106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95" name="Freeform 3935"/>
              <p:cNvSpPr>
                <a:spLocks/>
              </p:cNvSpPr>
              <p:nvPr userDrawn="1"/>
            </p:nvSpPr>
            <p:spPr bwMode="auto">
              <a:xfrm>
                <a:off x="3020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96" name="Freeform 3936"/>
              <p:cNvSpPr>
                <a:spLocks/>
              </p:cNvSpPr>
              <p:nvPr userDrawn="1"/>
            </p:nvSpPr>
            <p:spPr bwMode="auto">
              <a:xfrm>
                <a:off x="2934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97" name="Freeform 3937"/>
              <p:cNvSpPr>
                <a:spLocks/>
              </p:cNvSpPr>
              <p:nvPr userDrawn="1"/>
            </p:nvSpPr>
            <p:spPr bwMode="auto">
              <a:xfrm>
                <a:off x="2848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98" name="Freeform 3938"/>
              <p:cNvSpPr>
                <a:spLocks/>
              </p:cNvSpPr>
              <p:nvPr userDrawn="1"/>
            </p:nvSpPr>
            <p:spPr bwMode="auto">
              <a:xfrm>
                <a:off x="2762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899" name="Freeform 3939"/>
              <p:cNvSpPr>
                <a:spLocks/>
              </p:cNvSpPr>
              <p:nvPr userDrawn="1"/>
            </p:nvSpPr>
            <p:spPr bwMode="auto">
              <a:xfrm>
                <a:off x="2675" y="153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00" name="Freeform 3940"/>
              <p:cNvSpPr>
                <a:spLocks/>
              </p:cNvSpPr>
              <p:nvPr userDrawn="1"/>
            </p:nvSpPr>
            <p:spPr bwMode="auto">
              <a:xfrm>
                <a:off x="2589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01" name="Freeform 3941"/>
              <p:cNvSpPr>
                <a:spLocks/>
              </p:cNvSpPr>
              <p:nvPr userDrawn="1"/>
            </p:nvSpPr>
            <p:spPr bwMode="auto">
              <a:xfrm>
                <a:off x="2503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02" name="Freeform 3942"/>
              <p:cNvSpPr>
                <a:spLocks/>
              </p:cNvSpPr>
              <p:nvPr userDrawn="1"/>
            </p:nvSpPr>
            <p:spPr bwMode="auto">
              <a:xfrm>
                <a:off x="2417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03" name="Freeform 3943"/>
              <p:cNvSpPr>
                <a:spLocks/>
              </p:cNvSpPr>
              <p:nvPr userDrawn="1"/>
            </p:nvSpPr>
            <p:spPr bwMode="auto">
              <a:xfrm>
                <a:off x="2331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04" name="Freeform 3944"/>
              <p:cNvSpPr>
                <a:spLocks/>
              </p:cNvSpPr>
              <p:nvPr userDrawn="1"/>
            </p:nvSpPr>
            <p:spPr bwMode="auto">
              <a:xfrm>
                <a:off x="2245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05" name="Freeform 3945"/>
              <p:cNvSpPr>
                <a:spLocks/>
              </p:cNvSpPr>
              <p:nvPr userDrawn="1"/>
            </p:nvSpPr>
            <p:spPr bwMode="auto">
              <a:xfrm>
                <a:off x="2158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06" name="Freeform 3946"/>
              <p:cNvSpPr>
                <a:spLocks/>
              </p:cNvSpPr>
              <p:nvPr userDrawn="1"/>
            </p:nvSpPr>
            <p:spPr bwMode="auto">
              <a:xfrm>
                <a:off x="2072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07" name="Freeform 3947"/>
              <p:cNvSpPr>
                <a:spLocks/>
              </p:cNvSpPr>
              <p:nvPr userDrawn="1"/>
            </p:nvSpPr>
            <p:spPr bwMode="auto">
              <a:xfrm>
                <a:off x="1986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08" name="Freeform 3948"/>
              <p:cNvSpPr>
                <a:spLocks/>
              </p:cNvSpPr>
              <p:nvPr userDrawn="1"/>
            </p:nvSpPr>
            <p:spPr bwMode="auto">
              <a:xfrm>
                <a:off x="1900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09" name="Freeform 3949"/>
              <p:cNvSpPr>
                <a:spLocks/>
              </p:cNvSpPr>
              <p:nvPr userDrawn="1"/>
            </p:nvSpPr>
            <p:spPr bwMode="auto">
              <a:xfrm>
                <a:off x="1814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10" name="Freeform 3950"/>
              <p:cNvSpPr>
                <a:spLocks/>
              </p:cNvSpPr>
              <p:nvPr userDrawn="1"/>
            </p:nvSpPr>
            <p:spPr bwMode="auto">
              <a:xfrm>
                <a:off x="1727" y="153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11" name="Freeform 3951"/>
              <p:cNvSpPr>
                <a:spLocks/>
              </p:cNvSpPr>
              <p:nvPr userDrawn="1"/>
            </p:nvSpPr>
            <p:spPr bwMode="auto">
              <a:xfrm>
                <a:off x="1641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12" name="Freeform 3952"/>
              <p:cNvSpPr>
                <a:spLocks/>
              </p:cNvSpPr>
              <p:nvPr userDrawn="1"/>
            </p:nvSpPr>
            <p:spPr bwMode="auto">
              <a:xfrm>
                <a:off x="1555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13" name="Freeform 3953"/>
              <p:cNvSpPr>
                <a:spLocks/>
              </p:cNvSpPr>
              <p:nvPr userDrawn="1"/>
            </p:nvSpPr>
            <p:spPr bwMode="auto">
              <a:xfrm>
                <a:off x="1469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14" name="Freeform 3954"/>
              <p:cNvSpPr>
                <a:spLocks/>
              </p:cNvSpPr>
              <p:nvPr userDrawn="1"/>
            </p:nvSpPr>
            <p:spPr bwMode="auto">
              <a:xfrm>
                <a:off x="1383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15" name="Freeform 3955"/>
              <p:cNvSpPr>
                <a:spLocks/>
              </p:cNvSpPr>
              <p:nvPr userDrawn="1"/>
            </p:nvSpPr>
            <p:spPr bwMode="auto">
              <a:xfrm>
                <a:off x="1297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16" name="Freeform 3956"/>
              <p:cNvSpPr>
                <a:spLocks/>
              </p:cNvSpPr>
              <p:nvPr userDrawn="1"/>
            </p:nvSpPr>
            <p:spPr bwMode="auto">
              <a:xfrm>
                <a:off x="1210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17" name="Freeform 3957"/>
              <p:cNvSpPr>
                <a:spLocks/>
              </p:cNvSpPr>
              <p:nvPr userDrawn="1"/>
            </p:nvSpPr>
            <p:spPr bwMode="auto">
              <a:xfrm>
                <a:off x="1124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18" name="Freeform 3958"/>
              <p:cNvSpPr>
                <a:spLocks/>
              </p:cNvSpPr>
              <p:nvPr userDrawn="1"/>
            </p:nvSpPr>
            <p:spPr bwMode="auto">
              <a:xfrm>
                <a:off x="1038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19" name="Freeform 3959"/>
              <p:cNvSpPr>
                <a:spLocks/>
              </p:cNvSpPr>
              <p:nvPr userDrawn="1"/>
            </p:nvSpPr>
            <p:spPr bwMode="auto">
              <a:xfrm>
                <a:off x="952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20" name="Freeform 3960"/>
              <p:cNvSpPr>
                <a:spLocks/>
              </p:cNvSpPr>
              <p:nvPr userDrawn="1"/>
            </p:nvSpPr>
            <p:spPr bwMode="auto">
              <a:xfrm>
                <a:off x="866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21" name="Freeform 3961"/>
              <p:cNvSpPr>
                <a:spLocks/>
              </p:cNvSpPr>
              <p:nvPr userDrawn="1"/>
            </p:nvSpPr>
            <p:spPr bwMode="auto">
              <a:xfrm>
                <a:off x="779" y="1532"/>
                <a:ext cx="44" cy="43"/>
              </a:xfrm>
              <a:custGeom>
                <a:avLst/>
                <a:gdLst>
                  <a:gd name="T0" fmla="*/ 0 w 44"/>
                  <a:gd name="T1" fmla="*/ 43 h 43"/>
                  <a:gd name="T2" fmla="*/ 0 w 44"/>
                  <a:gd name="T3" fmla="*/ 0 h 43"/>
                  <a:gd name="T4" fmla="*/ 44 w 44"/>
                  <a:gd name="T5" fmla="*/ 0 h 43"/>
                  <a:gd name="T6" fmla="*/ 44 w 44"/>
                  <a:gd name="T7" fmla="*/ 43 h 43"/>
                  <a:gd name="T8" fmla="*/ 0 w 44"/>
                  <a:gd name="T9" fmla="*/ 43 h 43"/>
                  <a:gd name="T10" fmla="*/ 0 w 4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3">
                    <a:moveTo>
                      <a:pt x="0" y="43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22" name="Freeform 3962"/>
              <p:cNvSpPr>
                <a:spLocks/>
              </p:cNvSpPr>
              <p:nvPr userDrawn="1"/>
            </p:nvSpPr>
            <p:spPr bwMode="auto">
              <a:xfrm>
                <a:off x="693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23" name="Freeform 3963"/>
              <p:cNvSpPr>
                <a:spLocks/>
              </p:cNvSpPr>
              <p:nvPr userDrawn="1"/>
            </p:nvSpPr>
            <p:spPr bwMode="auto">
              <a:xfrm>
                <a:off x="607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24" name="Freeform 3964"/>
              <p:cNvSpPr>
                <a:spLocks/>
              </p:cNvSpPr>
              <p:nvPr userDrawn="1"/>
            </p:nvSpPr>
            <p:spPr bwMode="auto">
              <a:xfrm>
                <a:off x="521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25" name="Freeform 3965"/>
              <p:cNvSpPr>
                <a:spLocks/>
              </p:cNvSpPr>
              <p:nvPr userDrawn="1"/>
            </p:nvSpPr>
            <p:spPr bwMode="auto">
              <a:xfrm>
                <a:off x="435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26" name="Freeform 3966"/>
              <p:cNvSpPr>
                <a:spLocks/>
              </p:cNvSpPr>
              <p:nvPr userDrawn="1"/>
            </p:nvSpPr>
            <p:spPr bwMode="auto">
              <a:xfrm>
                <a:off x="349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27" name="Freeform 3967"/>
              <p:cNvSpPr>
                <a:spLocks/>
              </p:cNvSpPr>
              <p:nvPr userDrawn="1"/>
            </p:nvSpPr>
            <p:spPr bwMode="auto">
              <a:xfrm>
                <a:off x="262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28" name="Freeform 3968"/>
              <p:cNvSpPr>
                <a:spLocks/>
              </p:cNvSpPr>
              <p:nvPr userDrawn="1"/>
            </p:nvSpPr>
            <p:spPr bwMode="auto">
              <a:xfrm>
                <a:off x="176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29" name="Freeform 3969"/>
              <p:cNvSpPr>
                <a:spLocks/>
              </p:cNvSpPr>
              <p:nvPr userDrawn="1"/>
            </p:nvSpPr>
            <p:spPr bwMode="auto">
              <a:xfrm>
                <a:off x="90" y="1532"/>
                <a:ext cx="43" cy="43"/>
              </a:xfrm>
              <a:custGeom>
                <a:avLst/>
                <a:gdLst>
                  <a:gd name="T0" fmla="*/ 0 w 43"/>
                  <a:gd name="T1" fmla="*/ 43 h 43"/>
                  <a:gd name="T2" fmla="*/ 0 w 43"/>
                  <a:gd name="T3" fmla="*/ 0 h 43"/>
                  <a:gd name="T4" fmla="*/ 43 w 43"/>
                  <a:gd name="T5" fmla="*/ 0 h 43"/>
                  <a:gd name="T6" fmla="*/ 43 w 43"/>
                  <a:gd name="T7" fmla="*/ 43 h 43"/>
                  <a:gd name="T8" fmla="*/ 0 w 43"/>
                  <a:gd name="T9" fmla="*/ 43 h 43"/>
                  <a:gd name="T10" fmla="*/ 0 w 43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3">
                    <a:moveTo>
                      <a:pt x="0" y="4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930" name="Freeform 3970"/>
              <p:cNvSpPr>
                <a:spLocks/>
              </p:cNvSpPr>
              <p:nvPr userDrawn="1"/>
            </p:nvSpPr>
            <p:spPr bwMode="auto">
              <a:xfrm>
                <a:off x="7" y="1532"/>
                <a:ext cx="40" cy="43"/>
              </a:xfrm>
              <a:custGeom>
                <a:avLst/>
                <a:gdLst>
                  <a:gd name="T0" fmla="*/ 0 w 40"/>
                  <a:gd name="T1" fmla="*/ 43 h 43"/>
                  <a:gd name="T2" fmla="*/ 0 w 40"/>
                  <a:gd name="T3" fmla="*/ 0 h 43"/>
                  <a:gd name="T4" fmla="*/ 40 w 40"/>
                  <a:gd name="T5" fmla="*/ 0 h 43"/>
                  <a:gd name="T6" fmla="*/ 40 w 40"/>
                  <a:gd name="T7" fmla="*/ 43 h 43"/>
                  <a:gd name="T8" fmla="*/ 0 w 40"/>
                  <a:gd name="T9" fmla="*/ 43 h 43"/>
                  <a:gd name="T10" fmla="*/ 0 w 40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3">
                    <a:moveTo>
                      <a:pt x="0" y="43"/>
                    </a:moveTo>
                    <a:lnTo>
                      <a:pt x="0" y="0"/>
                    </a:lnTo>
                    <a:lnTo>
                      <a:pt x="40" y="0"/>
                    </a:lnTo>
                    <a:lnTo>
                      <a:pt x="40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pic>
          <p:nvPicPr>
            <p:cNvPr id="44931" name="Picture 3971" descr="C:\Mijn documenten\erasmus_mc\logo_wmf_zwart\E_ZW_ENG.WMF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" y="36"/>
              <a:ext cx="2126" cy="9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941" name="Group 3029"/>
          <p:cNvGrpSpPr>
            <a:grpSpLocks/>
          </p:cNvGrpSpPr>
          <p:nvPr/>
        </p:nvGrpSpPr>
        <p:grpSpPr bwMode="auto">
          <a:xfrm>
            <a:off x="-7938" y="0"/>
            <a:ext cx="9159876" cy="6858000"/>
            <a:chOff x="-5" y="0"/>
            <a:chExt cx="5770" cy="4320"/>
          </a:xfrm>
        </p:grpSpPr>
        <p:sp>
          <p:nvSpPr>
            <p:cNvPr id="41940" name="Rectangle 3028"/>
            <p:cNvSpPr>
              <a:spLocks noChangeArrowheads="1"/>
            </p:cNvSpPr>
            <p:nvPr userDrawn="1"/>
          </p:nvSpPr>
          <p:spPr bwMode="hidden">
            <a:xfrm>
              <a:off x="0" y="1104"/>
              <a:ext cx="5760" cy="32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pic>
          <p:nvPicPr>
            <p:cNvPr id="41939" name="Picture 3027" descr="C:\Mijn documenten\erasmus_mc\logo_ondergronden\l_eng_wit.pcx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4025"/>
            <a:stretch>
              <a:fillRect/>
            </a:stretch>
          </p:blipFill>
          <p:spPr bwMode="hidden">
            <a:xfrm>
              <a:off x="0" y="0"/>
              <a:ext cx="5760" cy="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60" name="Rectangle 2148"/>
            <p:cNvSpPr>
              <a:spLocks noChangeArrowheads="1"/>
            </p:cNvSpPr>
            <p:nvPr/>
          </p:nvSpPr>
          <p:spPr bwMode="hidden">
            <a:xfrm>
              <a:off x="-5" y="1075"/>
              <a:ext cx="5770" cy="86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61" name="Rectangle 2149"/>
            <p:cNvSpPr>
              <a:spLocks noChangeArrowheads="1"/>
            </p:cNvSpPr>
            <p:nvPr/>
          </p:nvSpPr>
          <p:spPr bwMode="hidden">
            <a:xfrm>
              <a:off x="5" y="1204"/>
              <a:ext cx="44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62" name="Rectangle 2150"/>
            <p:cNvSpPr>
              <a:spLocks noChangeArrowheads="1"/>
            </p:cNvSpPr>
            <p:nvPr/>
          </p:nvSpPr>
          <p:spPr bwMode="hidden">
            <a:xfrm>
              <a:off x="92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63" name="Rectangle 2151"/>
            <p:cNvSpPr>
              <a:spLocks noChangeArrowheads="1"/>
            </p:cNvSpPr>
            <p:nvPr/>
          </p:nvSpPr>
          <p:spPr bwMode="hidden">
            <a:xfrm>
              <a:off x="178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64" name="Rectangle 2152"/>
            <p:cNvSpPr>
              <a:spLocks noChangeArrowheads="1"/>
            </p:cNvSpPr>
            <p:nvPr/>
          </p:nvSpPr>
          <p:spPr bwMode="hidden">
            <a:xfrm>
              <a:off x="264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65" name="Rectangle 2153"/>
            <p:cNvSpPr>
              <a:spLocks noChangeArrowheads="1"/>
            </p:cNvSpPr>
            <p:nvPr/>
          </p:nvSpPr>
          <p:spPr bwMode="hidden">
            <a:xfrm>
              <a:off x="350" y="1204"/>
              <a:ext cx="44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66" name="Rectangle 2154"/>
            <p:cNvSpPr>
              <a:spLocks noChangeArrowheads="1"/>
            </p:cNvSpPr>
            <p:nvPr/>
          </p:nvSpPr>
          <p:spPr bwMode="hidden">
            <a:xfrm>
              <a:off x="437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67" name="Rectangle 2155"/>
            <p:cNvSpPr>
              <a:spLocks noChangeArrowheads="1"/>
            </p:cNvSpPr>
            <p:nvPr/>
          </p:nvSpPr>
          <p:spPr bwMode="hidden">
            <a:xfrm>
              <a:off x="523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68" name="Rectangle 2156"/>
            <p:cNvSpPr>
              <a:spLocks noChangeArrowheads="1"/>
            </p:cNvSpPr>
            <p:nvPr/>
          </p:nvSpPr>
          <p:spPr bwMode="hidden">
            <a:xfrm>
              <a:off x="609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69" name="Rectangle 2157"/>
            <p:cNvSpPr>
              <a:spLocks noChangeArrowheads="1"/>
            </p:cNvSpPr>
            <p:nvPr/>
          </p:nvSpPr>
          <p:spPr bwMode="hidden">
            <a:xfrm>
              <a:off x="696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70" name="Rectangle 2158"/>
            <p:cNvSpPr>
              <a:spLocks noChangeArrowheads="1"/>
            </p:cNvSpPr>
            <p:nvPr/>
          </p:nvSpPr>
          <p:spPr bwMode="hidden">
            <a:xfrm>
              <a:off x="782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71" name="Rectangle 2159"/>
            <p:cNvSpPr>
              <a:spLocks noChangeArrowheads="1"/>
            </p:cNvSpPr>
            <p:nvPr/>
          </p:nvSpPr>
          <p:spPr bwMode="hidden">
            <a:xfrm>
              <a:off x="868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72" name="Rectangle 2160"/>
            <p:cNvSpPr>
              <a:spLocks noChangeArrowheads="1"/>
            </p:cNvSpPr>
            <p:nvPr/>
          </p:nvSpPr>
          <p:spPr bwMode="hidden">
            <a:xfrm>
              <a:off x="954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73" name="Rectangle 2161"/>
            <p:cNvSpPr>
              <a:spLocks noChangeArrowheads="1"/>
            </p:cNvSpPr>
            <p:nvPr/>
          </p:nvSpPr>
          <p:spPr bwMode="hidden">
            <a:xfrm>
              <a:off x="1041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74" name="Rectangle 2162"/>
            <p:cNvSpPr>
              <a:spLocks noChangeArrowheads="1"/>
            </p:cNvSpPr>
            <p:nvPr/>
          </p:nvSpPr>
          <p:spPr bwMode="hidden">
            <a:xfrm>
              <a:off x="1127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75" name="Rectangle 2163"/>
            <p:cNvSpPr>
              <a:spLocks noChangeArrowheads="1"/>
            </p:cNvSpPr>
            <p:nvPr/>
          </p:nvSpPr>
          <p:spPr bwMode="hidden">
            <a:xfrm>
              <a:off x="1213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76" name="Rectangle 2164"/>
            <p:cNvSpPr>
              <a:spLocks noChangeArrowheads="1"/>
            </p:cNvSpPr>
            <p:nvPr/>
          </p:nvSpPr>
          <p:spPr bwMode="hidden">
            <a:xfrm>
              <a:off x="1299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77" name="Rectangle 2165"/>
            <p:cNvSpPr>
              <a:spLocks noChangeArrowheads="1"/>
            </p:cNvSpPr>
            <p:nvPr/>
          </p:nvSpPr>
          <p:spPr bwMode="hidden">
            <a:xfrm>
              <a:off x="1386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78" name="Rectangle 2166"/>
            <p:cNvSpPr>
              <a:spLocks noChangeArrowheads="1"/>
            </p:cNvSpPr>
            <p:nvPr/>
          </p:nvSpPr>
          <p:spPr bwMode="hidden">
            <a:xfrm>
              <a:off x="1472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79" name="Rectangle 2167"/>
            <p:cNvSpPr>
              <a:spLocks noChangeArrowheads="1"/>
            </p:cNvSpPr>
            <p:nvPr/>
          </p:nvSpPr>
          <p:spPr bwMode="hidden">
            <a:xfrm>
              <a:off x="1558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80" name="Rectangle 2168"/>
            <p:cNvSpPr>
              <a:spLocks noChangeArrowheads="1"/>
            </p:cNvSpPr>
            <p:nvPr/>
          </p:nvSpPr>
          <p:spPr bwMode="hidden">
            <a:xfrm>
              <a:off x="1644" y="1204"/>
              <a:ext cx="44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81" name="Rectangle 2169"/>
            <p:cNvSpPr>
              <a:spLocks noChangeArrowheads="1"/>
            </p:cNvSpPr>
            <p:nvPr/>
          </p:nvSpPr>
          <p:spPr bwMode="hidden">
            <a:xfrm>
              <a:off x="1731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82" name="Rectangle 2170"/>
            <p:cNvSpPr>
              <a:spLocks noChangeArrowheads="1"/>
            </p:cNvSpPr>
            <p:nvPr/>
          </p:nvSpPr>
          <p:spPr bwMode="hidden">
            <a:xfrm>
              <a:off x="1817" y="1204"/>
              <a:ext cx="43" cy="43"/>
            </a:xfrm>
            <a:prstGeom prst="rect">
              <a:avLst/>
            </a:prstGeom>
            <a:solidFill>
              <a:srgbClr val="63A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83" name="Rectangle 2171"/>
            <p:cNvSpPr>
              <a:spLocks noChangeArrowheads="1"/>
            </p:cNvSpPr>
            <p:nvPr/>
          </p:nvSpPr>
          <p:spPr bwMode="hidden">
            <a:xfrm>
              <a:off x="1903" y="1204"/>
              <a:ext cx="43" cy="43"/>
            </a:xfrm>
            <a:prstGeom prst="rect">
              <a:avLst/>
            </a:prstGeom>
            <a:solidFill>
              <a:srgbClr val="63A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84" name="Rectangle 2172"/>
            <p:cNvSpPr>
              <a:spLocks noChangeArrowheads="1"/>
            </p:cNvSpPr>
            <p:nvPr/>
          </p:nvSpPr>
          <p:spPr bwMode="hidden">
            <a:xfrm>
              <a:off x="1989" y="1204"/>
              <a:ext cx="44" cy="43"/>
            </a:xfrm>
            <a:prstGeom prst="rect">
              <a:avLst/>
            </a:prstGeom>
            <a:solidFill>
              <a:srgbClr val="63A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85" name="Rectangle 2173"/>
            <p:cNvSpPr>
              <a:spLocks noChangeArrowheads="1"/>
            </p:cNvSpPr>
            <p:nvPr/>
          </p:nvSpPr>
          <p:spPr bwMode="hidden">
            <a:xfrm>
              <a:off x="2076" y="1204"/>
              <a:ext cx="43" cy="43"/>
            </a:xfrm>
            <a:prstGeom prst="rect">
              <a:avLst/>
            </a:prstGeom>
            <a:solidFill>
              <a:srgbClr val="63A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86" name="Rectangle 2174"/>
            <p:cNvSpPr>
              <a:spLocks noChangeArrowheads="1"/>
            </p:cNvSpPr>
            <p:nvPr/>
          </p:nvSpPr>
          <p:spPr bwMode="hidden">
            <a:xfrm>
              <a:off x="2162" y="1204"/>
              <a:ext cx="43" cy="43"/>
            </a:xfrm>
            <a:prstGeom prst="rect">
              <a:avLst/>
            </a:prstGeom>
            <a:solidFill>
              <a:srgbClr val="63A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87" name="Rectangle 2175"/>
            <p:cNvSpPr>
              <a:spLocks noChangeArrowheads="1"/>
            </p:cNvSpPr>
            <p:nvPr/>
          </p:nvSpPr>
          <p:spPr bwMode="hidden">
            <a:xfrm>
              <a:off x="2248" y="1204"/>
              <a:ext cx="43" cy="43"/>
            </a:xfrm>
            <a:prstGeom prst="rect">
              <a:avLst/>
            </a:prstGeom>
            <a:solidFill>
              <a:srgbClr val="63A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88" name="Rectangle 2176"/>
            <p:cNvSpPr>
              <a:spLocks noChangeArrowheads="1"/>
            </p:cNvSpPr>
            <p:nvPr/>
          </p:nvSpPr>
          <p:spPr bwMode="hidden">
            <a:xfrm>
              <a:off x="2334" y="1204"/>
              <a:ext cx="44" cy="43"/>
            </a:xfrm>
            <a:prstGeom prst="rect">
              <a:avLst/>
            </a:prstGeom>
            <a:solidFill>
              <a:srgbClr val="63A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89" name="Rectangle 2177"/>
            <p:cNvSpPr>
              <a:spLocks noChangeArrowheads="1"/>
            </p:cNvSpPr>
            <p:nvPr/>
          </p:nvSpPr>
          <p:spPr bwMode="hidden">
            <a:xfrm>
              <a:off x="2421" y="1204"/>
              <a:ext cx="43" cy="43"/>
            </a:xfrm>
            <a:prstGeom prst="rect">
              <a:avLst/>
            </a:prstGeom>
            <a:solidFill>
              <a:srgbClr val="63A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90" name="Rectangle 2178"/>
            <p:cNvSpPr>
              <a:spLocks noChangeArrowheads="1"/>
            </p:cNvSpPr>
            <p:nvPr/>
          </p:nvSpPr>
          <p:spPr bwMode="hidden">
            <a:xfrm>
              <a:off x="2507" y="1204"/>
              <a:ext cx="43" cy="43"/>
            </a:xfrm>
            <a:prstGeom prst="rect">
              <a:avLst/>
            </a:prstGeom>
            <a:solidFill>
              <a:srgbClr val="63A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91" name="Rectangle 2179"/>
            <p:cNvSpPr>
              <a:spLocks noChangeArrowheads="1"/>
            </p:cNvSpPr>
            <p:nvPr/>
          </p:nvSpPr>
          <p:spPr bwMode="hidden">
            <a:xfrm>
              <a:off x="2593" y="1204"/>
              <a:ext cx="43" cy="43"/>
            </a:xfrm>
            <a:prstGeom prst="rect">
              <a:avLst/>
            </a:prstGeom>
            <a:solidFill>
              <a:srgbClr val="63A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92" name="Rectangle 2180"/>
            <p:cNvSpPr>
              <a:spLocks noChangeArrowheads="1"/>
            </p:cNvSpPr>
            <p:nvPr/>
          </p:nvSpPr>
          <p:spPr bwMode="hidden">
            <a:xfrm>
              <a:off x="2680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93" name="Rectangle 2181"/>
            <p:cNvSpPr>
              <a:spLocks noChangeArrowheads="1"/>
            </p:cNvSpPr>
            <p:nvPr/>
          </p:nvSpPr>
          <p:spPr bwMode="hidden">
            <a:xfrm>
              <a:off x="2766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94" name="Rectangle 2182"/>
            <p:cNvSpPr>
              <a:spLocks noChangeArrowheads="1"/>
            </p:cNvSpPr>
            <p:nvPr/>
          </p:nvSpPr>
          <p:spPr bwMode="hidden">
            <a:xfrm>
              <a:off x="2852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95" name="Rectangle 2183"/>
            <p:cNvSpPr>
              <a:spLocks noChangeArrowheads="1"/>
            </p:cNvSpPr>
            <p:nvPr/>
          </p:nvSpPr>
          <p:spPr bwMode="hidden">
            <a:xfrm>
              <a:off x="2938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96" name="Rectangle 2184"/>
            <p:cNvSpPr>
              <a:spLocks noChangeArrowheads="1"/>
            </p:cNvSpPr>
            <p:nvPr/>
          </p:nvSpPr>
          <p:spPr bwMode="hidden">
            <a:xfrm>
              <a:off x="3025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97" name="Rectangle 2185"/>
            <p:cNvSpPr>
              <a:spLocks noChangeArrowheads="1"/>
            </p:cNvSpPr>
            <p:nvPr/>
          </p:nvSpPr>
          <p:spPr bwMode="hidden">
            <a:xfrm>
              <a:off x="3111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98" name="Rectangle 2186"/>
            <p:cNvSpPr>
              <a:spLocks noChangeArrowheads="1"/>
            </p:cNvSpPr>
            <p:nvPr/>
          </p:nvSpPr>
          <p:spPr bwMode="hidden">
            <a:xfrm>
              <a:off x="3197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099" name="Rectangle 2187"/>
            <p:cNvSpPr>
              <a:spLocks noChangeArrowheads="1"/>
            </p:cNvSpPr>
            <p:nvPr/>
          </p:nvSpPr>
          <p:spPr bwMode="hidden">
            <a:xfrm>
              <a:off x="3283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00" name="Rectangle 2188"/>
            <p:cNvSpPr>
              <a:spLocks noChangeArrowheads="1"/>
            </p:cNvSpPr>
            <p:nvPr/>
          </p:nvSpPr>
          <p:spPr bwMode="hidden">
            <a:xfrm>
              <a:off x="3370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01" name="Rectangle 2189"/>
            <p:cNvSpPr>
              <a:spLocks noChangeArrowheads="1"/>
            </p:cNvSpPr>
            <p:nvPr/>
          </p:nvSpPr>
          <p:spPr bwMode="hidden">
            <a:xfrm>
              <a:off x="3456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02" name="Rectangle 2190"/>
            <p:cNvSpPr>
              <a:spLocks noChangeArrowheads="1"/>
            </p:cNvSpPr>
            <p:nvPr/>
          </p:nvSpPr>
          <p:spPr bwMode="hidden">
            <a:xfrm>
              <a:off x="3542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03" name="Rectangle 2191"/>
            <p:cNvSpPr>
              <a:spLocks noChangeArrowheads="1"/>
            </p:cNvSpPr>
            <p:nvPr/>
          </p:nvSpPr>
          <p:spPr bwMode="hidden">
            <a:xfrm>
              <a:off x="3628" y="1204"/>
              <a:ext cx="44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04" name="Rectangle 2192"/>
            <p:cNvSpPr>
              <a:spLocks noChangeArrowheads="1"/>
            </p:cNvSpPr>
            <p:nvPr/>
          </p:nvSpPr>
          <p:spPr bwMode="hidden">
            <a:xfrm>
              <a:off x="3715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05" name="Rectangle 2193"/>
            <p:cNvSpPr>
              <a:spLocks noChangeArrowheads="1"/>
            </p:cNvSpPr>
            <p:nvPr/>
          </p:nvSpPr>
          <p:spPr bwMode="hidden">
            <a:xfrm>
              <a:off x="3801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06" name="Rectangle 2194"/>
            <p:cNvSpPr>
              <a:spLocks noChangeArrowheads="1"/>
            </p:cNvSpPr>
            <p:nvPr/>
          </p:nvSpPr>
          <p:spPr bwMode="hidden">
            <a:xfrm>
              <a:off x="3887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07" name="Rectangle 2195"/>
            <p:cNvSpPr>
              <a:spLocks noChangeArrowheads="1"/>
            </p:cNvSpPr>
            <p:nvPr/>
          </p:nvSpPr>
          <p:spPr bwMode="hidden">
            <a:xfrm>
              <a:off x="3973" y="1204"/>
              <a:ext cx="44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08" name="Rectangle 2196"/>
            <p:cNvSpPr>
              <a:spLocks noChangeArrowheads="1"/>
            </p:cNvSpPr>
            <p:nvPr/>
          </p:nvSpPr>
          <p:spPr bwMode="hidden">
            <a:xfrm>
              <a:off x="4060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09" name="Rectangle 2197"/>
            <p:cNvSpPr>
              <a:spLocks noChangeArrowheads="1"/>
            </p:cNvSpPr>
            <p:nvPr/>
          </p:nvSpPr>
          <p:spPr bwMode="hidden">
            <a:xfrm>
              <a:off x="4146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10" name="Rectangle 2198"/>
            <p:cNvSpPr>
              <a:spLocks noChangeArrowheads="1"/>
            </p:cNvSpPr>
            <p:nvPr/>
          </p:nvSpPr>
          <p:spPr bwMode="hidden">
            <a:xfrm>
              <a:off x="4232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11" name="Rectangle 2199"/>
            <p:cNvSpPr>
              <a:spLocks noChangeArrowheads="1"/>
            </p:cNvSpPr>
            <p:nvPr/>
          </p:nvSpPr>
          <p:spPr bwMode="hidden">
            <a:xfrm>
              <a:off x="4319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12" name="Rectangle 2200"/>
            <p:cNvSpPr>
              <a:spLocks noChangeArrowheads="1"/>
            </p:cNvSpPr>
            <p:nvPr/>
          </p:nvSpPr>
          <p:spPr bwMode="hidden">
            <a:xfrm>
              <a:off x="4405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13" name="Rectangle 2201"/>
            <p:cNvSpPr>
              <a:spLocks noChangeArrowheads="1"/>
            </p:cNvSpPr>
            <p:nvPr/>
          </p:nvSpPr>
          <p:spPr bwMode="hidden">
            <a:xfrm>
              <a:off x="4491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14" name="Rectangle 2202"/>
            <p:cNvSpPr>
              <a:spLocks noChangeArrowheads="1"/>
            </p:cNvSpPr>
            <p:nvPr/>
          </p:nvSpPr>
          <p:spPr bwMode="hidden">
            <a:xfrm>
              <a:off x="4577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15" name="Rectangle 2203"/>
            <p:cNvSpPr>
              <a:spLocks noChangeArrowheads="1"/>
            </p:cNvSpPr>
            <p:nvPr/>
          </p:nvSpPr>
          <p:spPr bwMode="hidden">
            <a:xfrm>
              <a:off x="4664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16" name="Rectangle 2204"/>
            <p:cNvSpPr>
              <a:spLocks noChangeArrowheads="1"/>
            </p:cNvSpPr>
            <p:nvPr/>
          </p:nvSpPr>
          <p:spPr bwMode="hidden">
            <a:xfrm>
              <a:off x="4750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17" name="Rectangle 2205"/>
            <p:cNvSpPr>
              <a:spLocks noChangeArrowheads="1"/>
            </p:cNvSpPr>
            <p:nvPr/>
          </p:nvSpPr>
          <p:spPr bwMode="hidden">
            <a:xfrm>
              <a:off x="4836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18" name="Rectangle 2206"/>
            <p:cNvSpPr>
              <a:spLocks noChangeArrowheads="1"/>
            </p:cNvSpPr>
            <p:nvPr/>
          </p:nvSpPr>
          <p:spPr bwMode="hidden">
            <a:xfrm>
              <a:off x="4922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19" name="Rectangle 2207"/>
            <p:cNvSpPr>
              <a:spLocks noChangeArrowheads="1"/>
            </p:cNvSpPr>
            <p:nvPr/>
          </p:nvSpPr>
          <p:spPr bwMode="hidden">
            <a:xfrm>
              <a:off x="5009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20" name="Rectangle 2208"/>
            <p:cNvSpPr>
              <a:spLocks noChangeArrowheads="1"/>
            </p:cNvSpPr>
            <p:nvPr/>
          </p:nvSpPr>
          <p:spPr bwMode="hidden">
            <a:xfrm>
              <a:off x="5095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21" name="Rectangle 2209"/>
            <p:cNvSpPr>
              <a:spLocks noChangeArrowheads="1"/>
            </p:cNvSpPr>
            <p:nvPr/>
          </p:nvSpPr>
          <p:spPr bwMode="hidden">
            <a:xfrm>
              <a:off x="5181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22" name="Rectangle 2210"/>
            <p:cNvSpPr>
              <a:spLocks noChangeArrowheads="1"/>
            </p:cNvSpPr>
            <p:nvPr/>
          </p:nvSpPr>
          <p:spPr bwMode="hidden">
            <a:xfrm>
              <a:off x="5267" y="1204"/>
              <a:ext cx="44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23" name="Rectangle 2211"/>
            <p:cNvSpPr>
              <a:spLocks noChangeArrowheads="1"/>
            </p:cNvSpPr>
            <p:nvPr/>
          </p:nvSpPr>
          <p:spPr bwMode="hidden">
            <a:xfrm>
              <a:off x="5354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24" name="Rectangle 2212"/>
            <p:cNvSpPr>
              <a:spLocks noChangeArrowheads="1"/>
            </p:cNvSpPr>
            <p:nvPr/>
          </p:nvSpPr>
          <p:spPr bwMode="hidden">
            <a:xfrm>
              <a:off x="5440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25" name="Rectangle 2213"/>
            <p:cNvSpPr>
              <a:spLocks noChangeArrowheads="1"/>
            </p:cNvSpPr>
            <p:nvPr/>
          </p:nvSpPr>
          <p:spPr bwMode="hidden">
            <a:xfrm>
              <a:off x="5526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26" name="Rectangle 2214"/>
            <p:cNvSpPr>
              <a:spLocks noChangeArrowheads="1"/>
            </p:cNvSpPr>
            <p:nvPr/>
          </p:nvSpPr>
          <p:spPr bwMode="hidden">
            <a:xfrm>
              <a:off x="5612" y="1204"/>
              <a:ext cx="44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27" name="Rectangle 2215"/>
            <p:cNvSpPr>
              <a:spLocks noChangeArrowheads="1"/>
            </p:cNvSpPr>
            <p:nvPr/>
          </p:nvSpPr>
          <p:spPr bwMode="hidden">
            <a:xfrm>
              <a:off x="5699" y="1204"/>
              <a:ext cx="43" cy="43"/>
            </a:xfrm>
            <a:prstGeom prst="rect">
              <a:avLst/>
            </a:prstGeom>
            <a:solidFill>
              <a:srgbClr val="3A6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28" name="Rectangle 2216"/>
            <p:cNvSpPr>
              <a:spLocks noChangeArrowheads="1"/>
            </p:cNvSpPr>
            <p:nvPr/>
          </p:nvSpPr>
          <p:spPr bwMode="hidden">
            <a:xfrm>
              <a:off x="5" y="1290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29" name="Rectangle 2217"/>
            <p:cNvSpPr>
              <a:spLocks noChangeArrowheads="1"/>
            </p:cNvSpPr>
            <p:nvPr/>
          </p:nvSpPr>
          <p:spPr bwMode="hidden">
            <a:xfrm>
              <a:off x="92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30" name="Rectangle 2218"/>
            <p:cNvSpPr>
              <a:spLocks noChangeArrowheads="1"/>
            </p:cNvSpPr>
            <p:nvPr/>
          </p:nvSpPr>
          <p:spPr bwMode="hidden">
            <a:xfrm>
              <a:off x="178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31" name="Rectangle 2219"/>
            <p:cNvSpPr>
              <a:spLocks noChangeArrowheads="1"/>
            </p:cNvSpPr>
            <p:nvPr/>
          </p:nvSpPr>
          <p:spPr bwMode="hidden">
            <a:xfrm>
              <a:off x="264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32" name="Rectangle 2220"/>
            <p:cNvSpPr>
              <a:spLocks noChangeArrowheads="1"/>
            </p:cNvSpPr>
            <p:nvPr/>
          </p:nvSpPr>
          <p:spPr bwMode="hidden">
            <a:xfrm>
              <a:off x="350" y="1290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33" name="Rectangle 2221"/>
            <p:cNvSpPr>
              <a:spLocks noChangeArrowheads="1"/>
            </p:cNvSpPr>
            <p:nvPr/>
          </p:nvSpPr>
          <p:spPr bwMode="hidden">
            <a:xfrm>
              <a:off x="437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34" name="Rectangle 2222"/>
            <p:cNvSpPr>
              <a:spLocks noChangeArrowheads="1"/>
            </p:cNvSpPr>
            <p:nvPr/>
          </p:nvSpPr>
          <p:spPr bwMode="hidden">
            <a:xfrm>
              <a:off x="523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35" name="Rectangle 2223"/>
            <p:cNvSpPr>
              <a:spLocks noChangeArrowheads="1"/>
            </p:cNvSpPr>
            <p:nvPr/>
          </p:nvSpPr>
          <p:spPr bwMode="hidden">
            <a:xfrm>
              <a:off x="609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36" name="Rectangle 2224"/>
            <p:cNvSpPr>
              <a:spLocks noChangeArrowheads="1"/>
            </p:cNvSpPr>
            <p:nvPr/>
          </p:nvSpPr>
          <p:spPr bwMode="hidden">
            <a:xfrm>
              <a:off x="696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37" name="Rectangle 2225"/>
            <p:cNvSpPr>
              <a:spLocks noChangeArrowheads="1"/>
            </p:cNvSpPr>
            <p:nvPr/>
          </p:nvSpPr>
          <p:spPr bwMode="hidden">
            <a:xfrm>
              <a:off x="782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38" name="Rectangle 2226"/>
            <p:cNvSpPr>
              <a:spLocks noChangeArrowheads="1"/>
            </p:cNvSpPr>
            <p:nvPr/>
          </p:nvSpPr>
          <p:spPr bwMode="hidden">
            <a:xfrm>
              <a:off x="868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39" name="Rectangle 2227"/>
            <p:cNvSpPr>
              <a:spLocks noChangeArrowheads="1"/>
            </p:cNvSpPr>
            <p:nvPr/>
          </p:nvSpPr>
          <p:spPr bwMode="hidden">
            <a:xfrm>
              <a:off x="954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40" name="Rectangle 2228"/>
            <p:cNvSpPr>
              <a:spLocks noChangeArrowheads="1"/>
            </p:cNvSpPr>
            <p:nvPr/>
          </p:nvSpPr>
          <p:spPr bwMode="hidden">
            <a:xfrm>
              <a:off x="1041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41" name="Rectangle 2229"/>
            <p:cNvSpPr>
              <a:spLocks noChangeArrowheads="1"/>
            </p:cNvSpPr>
            <p:nvPr/>
          </p:nvSpPr>
          <p:spPr bwMode="hidden">
            <a:xfrm>
              <a:off x="1127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42" name="Rectangle 2230"/>
            <p:cNvSpPr>
              <a:spLocks noChangeArrowheads="1"/>
            </p:cNvSpPr>
            <p:nvPr/>
          </p:nvSpPr>
          <p:spPr bwMode="hidden">
            <a:xfrm>
              <a:off x="1213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43" name="Rectangle 2231"/>
            <p:cNvSpPr>
              <a:spLocks noChangeArrowheads="1"/>
            </p:cNvSpPr>
            <p:nvPr/>
          </p:nvSpPr>
          <p:spPr bwMode="hidden">
            <a:xfrm>
              <a:off x="1299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44" name="Rectangle 2232"/>
            <p:cNvSpPr>
              <a:spLocks noChangeArrowheads="1"/>
            </p:cNvSpPr>
            <p:nvPr/>
          </p:nvSpPr>
          <p:spPr bwMode="hidden">
            <a:xfrm>
              <a:off x="1386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45" name="Rectangle 2233"/>
            <p:cNvSpPr>
              <a:spLocks noChangeArrowheads="1"/>
            </p:cNvSpPr>
            <p:nvPr/>
          </p:nvSpPr>
          <p:spPr bwMode="hidden">
            <a:xfrm>
              <a:off x="1472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46" name="Rectangle 2234"/>
            <p:cNvSpPr>
              <a:spLocks noChangeArrowheads="1"/>
            </p:cNvSpPr>
            <p:nvPr/>
          </p:nvSpPr>
          <p:spPr bwMode="hidden">
            <a:xfrm>
              <a:off x="1558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47" name="Rectangle 2235"/>
            <p:cNvSpPr>
              <a:spLocks noChangeArrowheads="1"/>
            </p:cNvSpPr>
            <p:nvPr/>
          </p:nvSpPr>
          <p:spPr bwMode="hidden">
            <a:xfrm>
              <a:off x="1644" y="1290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48" name="Rectangle 2236"/>
            <p:cNvSpPr>
              <a:spLocks noChangeArrowheads="1"/>
            </p:cNvSpPr>
            <p:nvPr/>
          </p:nvSpPr>
          <p:spPr bwMode="hidden">
            <a:xfrm>
              <a:off x="1731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49" name="Rectangle 2237"/>
            <p:cNvSpPr>
              <a:spLocks noChangeArrowheads="1"/>
            </p:cNvSpPr>
            <p:nvPr/>
          </p:nvSpPr>
          <p:spPr bwMode="hidden">
            <a:xfrm>
              <a:off x="1817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50" name="Rectangle 2238"/>
            <p:cNvSpPr>
              <a:spLocks noChangeArrowheads="1"/>
            </p:cNvSpPr>
            <p:nvPr/>
          </p:nvSpPr>
          <p:spPr bwMode="hidden">
            <a:xfrm>
              <a:off x="1903" y="1290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51" name="Rectangle 2239"/>
            <p:cNvSpPr>
              <a:spLocks noChangeArrowheads="1"/>
            </p:cNvSpPr>
            <p:nvPr/>
          </p:nvSpPr>
          <p:spPr bwMode="hidden">
            <a:xfrm>
              <a:off x="1989" y="1290"/>
              <a:ext cx="44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52" name="Rectangle 2240"/>
            <p:cNvSpPr>
              <a:spLocks noChangeArrowheads="1"/>
            </p:cNvSpPr>
            <p:nvPr/>
          </p:nvSpPr>
          <p:spPr bwMode="hidden">
            <a:xfrm>
              <a:off x="2076" y="1290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53" name="Rectangle 2241"/>
            <p:cNvSpPr>
              <a:spLocks noChangeArrowheads="1"/>
            </p:cNvSpPr>
            <p:nvPr/>
          </p:nvSpPr>
          <p:spPr bwMode="hidden">
            <a:xfrm>
              <a:off x="2162" y="1290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54" name="Rectangle 2242"/>
            <p:cNvSpPr>
              <a:spLocks noChangeArrowheads="1"/>
            </p:cNvSpPr>
            <p:nvPr/>
          </p:nvSpPr>
          <p:spPr bwMode="hidden">
            <a:xfrm>
              <a:off x="2248" y="1290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55" name="Rectangle 2243"/>
            <p:cNvSpPr>
              <a:spLocks noChangeArrowheads="1"/>
            </p:cNvSpPr>
            <p:nvPr/>
          </p:nvSpPr>
          <p:spPr bwMode="hidden">
            <a:xfrm>
              <a:off x="2334" y="1290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56" name="Rectangle 2244"/>
            <p:cNvSpPr>
              <a:spLocks noChangeArrowheads="1"/>
            </p:cNvSpPr>
            <p:nvPr/>
          </p:nvSpPr>
          <p:spPr bwMode="hidden">
            <a:xfrm>
              <a:off x="2421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57" name="Rectangle 2245"/>
            <p:cNvSpPr>
              <a:spLocks noChangeArrowheads="1"/>
            </p:cNvSpPr>
            <p:nvPr/>
          </p:nvSpPr>
          <p:spPr bwMode="hidden">
            <a:xfrm>
              <a:off x="2507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58" name="Rectangle 2246"/>
            <p:cNvSpPr>
              <a:spLocks noChangeArrowheads="1"/>
            </p:cNvSpPr>
            <p:nvPr/>
          </p:nvSpPr>
          <p:spPr bwMode="hidden">
            <a:xfrm>
              <a:off x="2593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59" name="Rectangle 2247"/>
            <p:cNvSpPr>
              <a:spLocks noChangeArrowheads="1"/>
            </p:cNvSpPr>
            <p:nvPr/>
          </p:nvSpPr>
          <p:spPr bwMode="hidden">
            <a:xfrm>
              <a:off x="2680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60" name="Rectangle 2248"/>
            <p:cNvSpPr>
              <a:spLocks noChangeArrowheads="1"/>
            </p:cNvSpPr>
            <p:nvPr/>
          </p:nvSpPr>
          <p:spPr bwMode="hidden">
            <a:xfrm>
              <a:off x="2766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61" name="Rectangle 2249"/>
            <p:cNvSpPr>
              <a:spLocks noChangeArrowheads="1"/>
            </p:cNvSpPr>
            <p:nvPr/>
          </p:nvSpPr>
          <p:spPr bwMode="hidden">
            <a:xfrm>
              <a:off x="2852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62" name="Rectangle 2250"/>
            <p:cNvSpPr>
              <a:spLocks noChangeArrowheads="1"/>
            </p:cNvSpPr>
            <p:nvPr/>
          </p:nvSpPr>
          <p:spPr bwMode="hidden">
            <a:xfrm>
              <a:off x="2938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63" name="Rectangle 2251"/>
            <p:cNvSpPr>
              <a:spLocks noChangeArrowheads="1"/>
            </p:cNvSpPr>
            <p:nvPr/>
          </p:nvSpPr>
          <p:spPr bwMode="hidden">
            <a:xfrm>
              <a:off x="3025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64" name="Rectangle 2252"/>
            <p:cNvSpPr>
              <a:spLocks noChangeArrowheads="1"/>
            </p:cNvSpPr>
            <p:nvPr/>
          </p:nvSpPr>
          <p:spPr bwMode="hidden">
            <a:xfrm>
              <a:off x="3111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65" name="Rectangle 2253"/>
            <p:cNvSpPr>
              <a:spLocks noChangeArrowheads="1"/>
            </p:cNvSpPr>
            <p:nvPr/>
          </p:nvSpPr>
          <p:spPr bwMode="hidden">
            <a:xfrm>
              <a:off x="3197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66" name="Rectangle 2254"/>
            <p:cNvSpPr>
              <a:spLocks noChangeArrowheads="1"/>
            </p:cNvSpPr>
            <p:nvPr/>
          </p:nvSpPr>
          <p:spPr bwMode="hidden">
            <a:xfrm>
              <a:off x="3283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67" name="Rectangle 2255"/>
            <p:cNvSpPr>
              <a:spLocks noChangeArrowheads="1"/>
            </p:cNvSpPr>
            <p:nvPr/>
          </p:nvSpPr>
          <p:spPr bwMode="hidden">
            <a:xfrm>
              <a:off x="3370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68" name="Rectangle 2256"/>
            <p:cNvSpPr>
              <a:spLocks noChangeArrowheads="1"/>
            </p:cNvSpPr>
            <p:nvPr/>
          </p:nvSpPr>
          <p:spPr bwMode="hidden">
            <a:xfrm>
              <a:off x="3456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69" name="Rectangle 2257"/>
            <p:cNvSpPr>
              <a:spLocks noChangeArrowheads="1"/>
            </p:cNvSpPr>
            <p:nvPr/>
          </p:nvSpPr>
          <p:spPr bwMode="hidden">
            <a:xfrm>
              <a:off x="3542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70" name="Rectangle 2258"/>
            <p:cNvSpPr>
              <a:spLocks noChangeArrowheads="1"/>
            </p:cNvSpPr>
            <p:nvPr/>
          </p:nvSpPr>
          <p:spPr bwMode="hidden">
            <a:xfrm>
              <a:off x="3628" y="1290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71" name="Rectangle 2259"/>
            <p:cNvSpPr>
              <a:spLocks noChangeArrowheads="1"/>
            </p:cNvSpPr>
            <p:nvPr/>
          </p:nvSpPr>
          <p:spPr bwMode="hidden">
            <a:xfrm>
              <a:off x="3715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72" name="Rectangle 2260"/>
            <p:cNvSpPr>
              <a:spLocks noChangeArrowheads="1"/>
            </p:cNvSpPr>
            <p:nvPr/>
          </p:nvSpPr>
          <p:spPr bwMode="hidden">
            <a:xfrm>
              <a:off x="3801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73" name="Rectangle 2261"/>
            <p:cNvSpPr>
              <a:spLocks noChangeArrowheads="1"/>
            </p:cNvSpPr>
            <p:nvPr/>
          </p:nvSpPr>
          <p:spPr bwMode="hidden">
            <a:xfrm>
              <a:off x="3887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74" name="Rectangle 2262"/>
            <p:cNvSpPr>
              <a:spLocks noChangeArrowheads="1"/>
            </p:cNvSpPr>
            <p:nvPr/>
          </p:nvSpPr>
          <p:spPr bwMode="hidden">
            <a:xfrm>
              <a:off x="3973" y="1290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75" name="Rectangle 2263"/>
            <p:cNvSpPr>
              <a:spLocks noChangeArrowheads="1"/>
            </p:cNvSpPr>
            <p:nvPr/>
          </p:nvSpPr>
          <p:spPr bwMode="hidden">
            <a:xfrm>
              <a:off x="4060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76" name="Rectangle 2264"/>
            <p:cNvSpPr>
              <a:spLocks noChangeArrowheads="1"/>
            </p:cNvSpPr>
            <p:nvPr/>
          </p:nvSpPr>
          <p:spPr bwMode="hidden">
            <a:xfrm>
              <a:off x="4146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77" name="Rectangle 2265"/>
            <p:cNvSpPr>
              <a:spLocks noChangeArrowheads="1"/>
            </p:cNvSpPr>
            <p:nvPr/>
          </p:nvSpPr>
          <p:spPr bwMode="hidden">
            <a:xfrm>
              <a:off x="4232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78" name="Rectangle 2266"/>
            <p:cNvSpPr>
              <a:spLocks noChangeArrowheads="1"/>
            </p:cNvSpPr>
            <p:nvPr/>
          </p:nvSpPr>
          <p:spPr bwMode="hidden">
            <a:xfrm>
              <a:off x="4319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79" name="Rectangle 2267"/>
            <p:cNvSpPr>
              <a:spLocks noChangeArrowheads="1"/>
            </p:cNvSpPr>
            <p:nvPr/>
          </p:nvSpPr>
          <p:spPr bwMode="hidden">
            <a:xfrm>
              <a:off x="4405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80" name="Rectangle 2268"/>
            <p:cNvSpPr>
              <a:spLocks noChangeArrowheads="1"/>
            </p:cNvSpPr>
            <p:nvPr/>
          </p:nvSpPr>
          <p:spPr bwMode="hidden">
            <a:xfrm>
              <a:off x="4491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81" name="Rectangle 2269"/>
            <p:cNvSpPr>
              <a:spLocks noChangeArrowheads="1"/>
            </p:cNvSpPr>
            <p:nvPr/>
          </p:nvSpPr>
          <p:spPr bwMode="hidden">
            <a:xfrm>
              <a:off x="4577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82" name="Rectangle 2270"/>
            <p:cNvSpPr>
              <a:spLocks noChangeArrowheads="1"/>
            </p:cNvSpPr>
            <p:nvPr/>
          </p:nvSpPr>
          <p:spPr bwMode="hidden">
            <a:xfrm>
              <a:off x="4664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83" name="Rectangle 2271"/>
            <p:cNvSpPr>
              <a:spLocks noChangeArrowheads="1"/>
            </p:cNvSpPr>
            <p:nvPr/>
          </p:nvSpPr>
          <p:spPr bwMode="hidden">
            <a:xfrm>
              <a:off x="4750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84" name="Rectangle 2272"/>
            <p:cNvSpPr>
              <a:spLocks noChangeArrowheads="1"/>
            </p:cNvSpPr>
            <p:nvPr/>
          </p:nvSpPr>
          <p:spPr bwMode="hidden">
            <a:xfrm>
              <a:off x="4836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85" name="Rectangle 2273"/>
            <p:cNvSpPr>
              <a:spLocks noChangeArrowheads="1"/>
            </p:cNvSpPr>
            <p:nvPr/>
          </p:nvSpPr>
          <p:spPr bwMode="hidden">
            <a:xfrm>
              <a:off x="4922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86" name="Rectangle 2274"/>
            <p:cNvSpPr>
              <a:spLocks noChangeArrowheads="1"/>
            </p:cNvSpPr>
            <p:nvPr/>
          </p:nvSpPr>
          <p:spPr bwMode="hidden">
            <a:xfrm>
              <a:off x="5009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87" name="Rectangle 2275"/>
            <p:cNvSpPr>
              <a:spLocks noChangeArrowheads="1"/>
            </p:cNvSpPr>
            <p:nvPr/>
          </p:nvSpPr>
          <p:spPr bwMode="hidden">
            <a:xfrm>
              <a:off x="5095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88" name="Rectangle 2276"/>
            <p:cNvSpPr>
              <a:spLocks noChangeArrowheads="1"/>
            </p:cNvSpPr>
            <p:nvPr/>
          </p:nvSpPr>
          <p:spPr bwMode="hidden">
            <a:xfrm>
              <a:off x="5181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89" name="Rectangle 2277"/>
            <p:cNvSpPr>
              <a:spLocks noChangeArrowheads="1"/>
            </p:cNvSpPr>
            <p:nvPr/>
          </p:nvSpPr>
          <p:spPr bwMode="hidden">
            <a:xfrm>
              <a:off x="5267" y="1290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90" name="Rectangle 2278"/>
            <p:cNvSpPr>
              <a:spLocks noChangeArrowheads="1"/>
            </p:cNvSpPr>
            <p:nvPr/>
          </p:nvSpPr>
          <p:spPr bwMode="hidden">
            <a:xfrm>
              <a:off x="5354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91" name="Rectangle 2279"/>
            <p:cNvSpPr>
              <a:spLocks noChangeArrowheads="1"/>
            </p:cNvSpPr>
            <p:nvPr/>
          </p:nvSpPr>
          <p:spPr bwMode="hidden">
            <a:xfrm>
              <a:off x="5440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92" name="Rectangle 2280"/>
            <p:cNvSpPr>
              <a:spLocks noChangeArrowheads="1"/>
            </p:cNvSpPr>
            <p:nvPr/>
          </p:nvSpPr>
          <p:spPr bwMode="hidden">
            <a:xfrm>
              <a:off x="5526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93" name="Rectangle 2281"/>
            <p:cNvSpPr>
              <a:spLocks noChangeArrowheads="1"/>
            </p:cNvSpPr>
            <p:nvPr/>
          </p:nvSpPr>
          <p:spPr bwMode="hidden">
            <a:xfrm>
              <a:off x="5612" y="1290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94" name="Rectangle 2282"/>
            <p:cNvSpPr>
              <a:spLocks noChangeArrowheads="1"/>
            </p:cNvSpPr>
            <p:nvPr/>
          </p:nvSpPr>
          <p:spPr bwMode="hidden">
            <a:xfrm>
              <a:off x="5699" y="1290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95" name="Rectangle 2283"/>
            <p:cNvSpPr>
              <a:spLocks noChangeArrowheads="1"/>
            </p:cNvSpPr>
            <p:nvPr/>
          </p:nvSpPr>
          <p:spPr bwMode="hidden">
            <a:xfrm>
              <a:off x="5" y="1377"/>
              <a:ext cx="44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96" name="Rectangle 2284"/>
            <p:cNvSpPr>
              <a:spLocks noChangeArrowheads="1"/>
            </p:cNvSpPr>
            <p:nvPr/>
          </p:nvSpPr>
          <p:spPr bwMode="hidden">
            <a:xfrm>
              <a:off x="92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97" name="Rectangle 2285"/>
            <p:cNvSpPr>
              <a:spLocks noChangeArrowheads="1"/>
            </p:cNvSpPr>
            <p:nvPr/>
          </p:nvSpPr>
          <p:spPr bwMode="hidden">
            <a:xfrm>
              <a:off x="178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98" name="Rectangle 2286"/>
            <p:cNvSpPr>
              <a:spLocks noChangeArrowheads="1"/>
            </p:cNvSpPr>
            <p:nvPr/>
          </p:nvSpPr>
          <p:spPr bwMode="hidden">
            <a:xfrm>
              <a:off x="264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199" name="Rectangle 2287"/>
            <p:cNvSpPr>
              <a:spLocks noChangeArrowheads="1"/>
            </p:cNvSpPr>
            <p:nvPr/>
          </p:nvSpPr>
          <p:spPr bwMode="hidden">
            <a:xfrm>
              <a:off x="350" y="1377"/>
              <a:ext cx="44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00" name="Rectangle 2288"/>
            <p:cNvSpPr>
              <a:spLocks noChangeArrowheads="1"/>
            </p:cNvSpPr>
            <p:nvPr/>
          </p:nvSpPr>
          <p:spPr bwMode="hidden">
            <a:xfrm>
              <a:off x="437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01" name="Rectangle 2289"/>
            <p:cNvSpPr>
              <a:spLocks noChangeArrowheads="1"/>
            </p:cNvSpPr>
            <p:nvPr/>
          </p:nvSpPr>
          <p:spPr bwMode="hidden">
            <a:xfrm>
              <a:off x="523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02" name="Rectangle 2290"/>
            <p:cNvSpPr>
              <a:spLocks noChangeArrowheads="1"/>
            </p:cNvSpPr>
            <p:nvPr/>
          </p:nvSpPr>
          <p:spPr bwMode="hidden">
            <a:xfrm>
              <a:off x="609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03" name="Rectangle 2291"/>
            <p:cNvSpPr>
              <a:spLocks noChangeArrowheads="1"/>
            </p:cNvSpPr>
            <p:nvPr/>
          </p:nvSpPr>
          <p:spPr bwMode="hidden">
            <a:xfrm>
              <a:off x="696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04" name="Rectangle 2292"/>
            <p:cNvSpPr>
              <a:spLocks noChangeArrowheads="1"/>
            </p:cNvSpPr>
            <p:nvPr/>
          </p:nvSpPr>
          <p:spPr bwMode="hidden">
            <a:xfrm>
              <a:off x="782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05" name="Rectangle 2293"/>
            <p:cNvSpPr>
              <a:spLocks noChangeArrowheads="1"/>
            </p:cNvSpPr>
            <p:nvPr/>
          </p:nvSpPr>
          <p:spPr bwMode="hidden">
            <a:xfrm>
              <a:off x="868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06" name="Rectangle 2294"/>
            <p:cNvSpPr>
              <a:spLocks noChangeArrowheads="1"/>
            </p:cNvSpPr>
            <p:nvPr/>
          </p:nvSpPr>
          <p:spPr bwMode="hidden">
            <a:xfrm>
              <a:off x="954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07" name="Rectangle 2295"/>
            <p:cNvSpPr>
              <a:spLocks noChangeArrowheads="1"/>
            </p:cNvSpPr>
            <p:nvPr/>
          </p:nvSpPr>
          <p:spPr bwMode="hidden">
            <a:xfrm>
              <a:off x="1041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08" name="Rectangle 2296"/>
            <p:cNvSpPr>
              <a:spLocks noChangeArrowheads="1"/>
            </p:cNvSpPr>
            <p:nvPr/>
          </p:nvSpPr>
          <p:spPr bwMode="hidden">
            <a:xfrm>
              <a:off x="1127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09" name="Rectangle 2297"/>
            <p:cNvSpPr>
              <a:spLocks noChangeArrowheads="1"/>
            </p:cNvSpPr>
            <p:nvPr/>
          </p:nvSpPr>
          <p:spPr bwMode="hidden">
            <a:xfrm>
              <a:off x="1213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10" name="Rectangle 2298"/>
            <p:cNvSpPr>
              <a:spLocks noChangeArrowheads="1"/>
            </p:cNvSpPr>
            <p:nvPr/>
          </p:nvSpPr>
          <p:spPr bwMode="hidden">
            <a:xfrm>
              <a:off x="1299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11" name="Rectangle 2299"/>
            <p:cNvSpPr>
              <a:spLocks noChangeArrowheads="1"/>
            </p:cNvSpPr>
            <p:nvPr/>
          </p:nvSpPr>
          <p:spPr bwMode="hidden">
            <a:xfrm>
              <a:off x="1386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12" name="Rectangle 2300"/>
            <p:cNvSpPr>
              <a:spLocks noChangeArrowheads="1"/>
            </p:cNvSpPr>
            <p:nvPr/>
          </p:nvSpPr>
          <p:spPr bwMode="hidden">
            <a:xfrm>
              <a:off x="1472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13" name="Rectangle 2301"/>
            <p:cNvSpPr>
              <a:spLocks noChangeArrowheads="1"/>
            </p:cNvSpPr>
            <p:nvPr/>
          </p:nvSpPr>
          <p:spPr bwMode="hidden">
            <a:xfrm>
              <a:off x="1558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14" name="Rectangle 2302"/>
            <p:cNvSpPr>
              <a:spLocks noChangeArrowheads="1"/>
            </p:cNvSpPr>
            <p:nvPr/>
          </p:nvSpPr>
          <p:spPr bwMode="hidden">
            <a:xfrm>
              <a:off x="1644" y="1377"/>
              <a:ext cx="44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15" name="Rectangle 2303"/>
            <p:cNvSpPr>
              <a:spLocks noChangeArrowheads="1"/>
            </p:cNvSpPr>
            <p:nvPr/>
          </p:nvSpPr>
          <p:spPr bwMode="hidden">
            <a:xfrm>
              <a:off x="1731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16" name="Rectangle 2304"/>
            <p:cNvSpPr>
              <a:spLocks noChangeArrowheads="1"/>
            </p:cNvSpPr>
            <p:nvPr/>
          </p:nvSpPr>
          <p:spPr bwMode="hidden">
            <a:xfrm>
              <a:off x="1817" y="1377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17" name="Rectangle 2305"/>
            <p:cNvSpPr>
              <a:spLocks noChangeArrowheads="1"/>
            </p:cNvSpPr>
            <p:nvPr/>
          </p:nvSpPr>
          <p:spPr bwMode="hidden">
            <a:xfrm>
              <a:off x="1903" y="1377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18" name="Rectangle 2306"/>
            <p:cNvSpPr>
              <a:spLocks noChangeArrowheads="1"/>
            </p:cNvSpPr>
            <p:nvPr/>
          </p:nvSpPr>
          <p:spPr bwMode="hidden">
            <a:xfrm>
              <a:off x="1989" y="1377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19" name="Rectangle 2307"/>
            <p:cNvSpPr>
              <a:spLocks noChangeArrowheads="1"/>
            </p:cNvSpPr>
            <p:nvPr/>
          </p:nvSpPr>
          <p:spPr bwMode="hidden">
            <a:xfrm>
              <a:off x="2076" y="1377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20" name="Rectangle 2308"/>
            <p:cNvSpPr>
              <a:spLocks noChangeArrowheads="1"/>
            </p:cNvSpPr>
            <p:nvPr/>
          </p:nvSpPr>
          <p:spPr bwMode="hidden">
            <a:xfrm>
              <a:off x="2162" y="1377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21" name="Rectangle 2309"/>
            <p:cNvSpPr>
              <a:spLocks noChangeArrowheads="1"/>
            </p:cNvSpPr>
            <p:nvPr/>
          </p:nvSpPr>
          <p:spPr bwMode="hidden">
            <a:xfrm>
              <a:off x="2248" y="1377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22" name="Rectangle 2310"/>
            <p:cNvSpPr>
              <a:spLocks noChangeArrowheads="1"/>
            </p:cNvSpPr>
            <p:nvPr/>
          </p:nvSpPr>
          <p:spPr bwMode="hidden">
            <a:xfrm>
              <a:off x="2334" y="1377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23" name="Rectangle 2311"/>
            <p:cNvSpPr>
              <a:spLocks noChangeArrowheads="1"/>
            </p:cNvSpPr>
            <p:nvPr/>
          </p:nvSpPr>
          <p:spPr bwMode="hidden">
            <a:xfrm>
              <a:off x="2421" y="1377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24" name="Rectangle 2312"/>
            <p:cNvSpPr>
              <a:spLocks noChangeArrowheads="1"/>
            </p:cNvSpPr>
            <p:nvPr/>
          </p:nvSpPr>
          <p:spPr bwMode="hidden">
            <a:xfrm>
              <a:off x="2507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25" name="Rectangle 2313"/>
            <p:cNvSpPr>
              <a:spLocks noChangeArrowheads="1"/>
            </p:cNvSpPr>
            <p:nvPr/>
          </p:nvSpPr>
          <p:spPr bwMode="hidden">
            <a:xfrm>
              <a:off x="2593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26" name="Rectangle 2314"/>
            <p:cNvSpPr>
              <a:spLocks noChangeArrowheads="1"/>
            </p:cNvSpPr>
            <p:nvPr/>
          </p:nvSpPr>
          <p:spPr bwMode="hidden">
            <a:xfrm>
              <a:off x="2680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27" name="Rectangle 2315"/>
            <p:cNvSpPr>
              <a:spLocks noChangeArrowheads="1"/>
            </p:cNvSpPr>
            <p:nvPr/>
          </p:nvSpPr>
          <p:spPr bwMode="hidden">
            <a:xfrm>
              <a:off x="2766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28" name="Rectangle 2316"/>
            <p:cNvSpPr>
              <a:spLocks noChangeArrowheads="1"/>
            </p:cNvSpPr>
            <p:nvPr/>
          </p:nvSpPr>
          <p:spPr bwMode="hidden">
            <a:xfrm>
              <a:off x="2852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29" name="Rectangle 2317"/>
            <p:cNvSpPr>
              <a:spLocks noChangeArrowheads="1"/>
            </p:cNvSpPr>
            <p:nvPr/>
          </p:nvSpPr>
          <p:spPr bwMode="hidden">
            <a:xfrm>
              <a:off x="2938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30" name="Rectangle 2318"/>
            <p:cNvSpPr>
              <a:spLocks noChangeArrowheads="1"/>
            </p:cNvSpPr>
            <p:nvPr/>
          </p:nvSpPr>
          <p:spPr bwMode="hidden">
            <a:xfrm>
              <a:off x="3025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31" name="Rectangle 2319"/>
            <p:cNvSpPr>
              <a:spLocks noChangeArrowheads="1"/>
            </p:cNvSpPr>
            <p:nvPr/>
          </p:nvSpPr>
          <p:spPr bwMode="hidden">
            <a:xfrm>
              <a:off x="3111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32" name="Rectangle 2320"/>
            <p:cNvSpPr>
              <a:spLocks noChangeArrowheads="1"/>
            </p:cNvSpPr>
            <p:nvPr/>
          </p:nvSpPr>
          <p:spPr bwMode="hidden">
            <a:xfrm>
              <a:off x="3197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33" name="Rectangle 2321"/>
            <p:cNvSpPr>
              <a:spLocks noChangeArrowheads="1"/>
            </p:cNvSpPr>
            <p:nvPr/>
          </p:nvSpPr>
          <p:spPr bwMode="hidden">
            <a:xfrm>
              <a:off x="3283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34" name="Rectangle 2322"/>
            <p:cNvSpPr>
              <a:spLocks noChangeArrowheads="1"/>
            </p:cNvSpPr>
            <p:nvPr/>
          </p:nvSpPr>
          <p:spPr bwMode="hidden">
            <a:xfrm>
              <a:off x="3370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35" name="Rectangle 2323"/>
            <p:cNvSpPr>
              <a:spLocks noChangeArrowheads="1"/>
            </p:cNvSpPr>
            <p:nvPr/>
          </p:nvSpPr>
          <p:spPr bwMode="hidden">
            <a:xfrm>
              <a:off x="3456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36" name="Rectangle 2324"/>
            <p:cNvSpPr>
              <a:spLocks noChangeArrowheads="1"/>
            </p:cNvSpPr>
            <p:nvPr/>
          </p:nvSpPr>
          <p:spPr bwMode="hidden">
            <a:xfrm>
              <a:off x="3542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37" name="Rectangle 2325"/>
            <p:cNvSpPr>
              <a:spLocks noChangeArrowheads="1"/>
            </p:cNvSpPr>
            <p:nvPr/>
          </p:nvSpPr>
          <p:spPr bwMode="hidden">
            <a:xfrm>
              <a:off x="3628" y="1377"/>
              <a:ext cx="44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38" name="Rectangle 2326"/>
            <p:cNvSpPr>
              <a:spLocks noChangeArrowheads="1"/>
            </p:cNvSpPr>
            <p:nvPr/>
          </p:nvSpPr>
          <p:spPr bwMode="hidden">
            <a:xfrm>
              <a:off x="3715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39" name="Rectangle 2327"/>
            <p:cNvSpPr>
              <a:spLocks noChangeArrowheads="1"/>
            </p:cNvSpPr>
            <p:nvPr/>
          </p:nvSpPr>
          <p:spPr bwMode="hidden">
            <a:xfrm>
              <a:off x="3801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40" name="Rectangle 2328"/>
            <p:cNvSpPr>
              <a:spLocks noChangeArrowheads="1"/>
            </p:cNvSpPr>
            <p:nvPr/>
          </p:nvSpPr>
          <p:spPr bwMode="hidden">
            <a:xfrm>
              <a:off x="3887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41" name="Rectangle 2329"/>
            <p:cNvSpPr>
              <a:spLocks noChangeArrowheads="1"/>
            </p:cNvSpPr>
            <p:nvPr/>
          </p:nvSpPr>
          <p:spPr bwMode="hidden">
            <a:xfrm>
              <a:off x="3973" y="1377"/>
              <a:ext cx="44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42" name="Rectangle 2330"/>
            <p:cNvSpPr>
              <a:spLocks noChangeArrowheads="1"/>
            </p:cNvSpPr>
            <p:nvPr/>
          </p:nvSpPr>
          <p:spPr bwMode="hidden">
            <a:xfrm>
              <a:off x="4060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43" name="Rectangle 2331"/>
            <p:cNvSpPr>
              <a:spLocks noChangeArrowheads="1"/>
            </p:cNvSpPr>
            <p:nvPr/>
          </p:nvSpPr>
          <p:spPr bwMode="hidden">
            <a:xfrm>
              <a:off x="4146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44" name="Rectangle 2332"/>
            <p:cNvSpPr>
              <a:spLocks noChangeArrowheads="1"/>
            </p:cNvSpPr>
            <p:nvPr/>
          </p:nvSpPr>
          <p:spPr bwMode="hidden">
            <a:xfrm>
              <a:off x="4232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45" name="Rectangle 2333"/>
            <p:cNvSpPr>
              <a:spLocks noChangeArrowheads="1"/>
            </p:cNvSpPr>
            <p:nvPr/>
          </p:nvSpPr>
          <p:spPr bwMode="hidden">
            <a:xfrm>
              <a:off x="4319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46" name="Rectangle 2334"/>
            <p:cNvSpPr>
              <a:spLocks noChangeArrowheads="1"/>
            </p:cNvSpPr>
            <p:nvPr/>
          </p:nvSpPr>
          <p:spPr bwMode="hidden">
            <a:xfrm>
              <a:off x="4405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47" name="Rectangle 2335"/>
            <p:cNvSpPr>
              <a:spLocks noChangeArrowheads="1"/>
            </p:cNvSpPr>
            <p:nvPr/>
          </p:nvSpPr>
          <p:spPr bwMode="hidden">
            <a:xfrm>
              <a:off x="4491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48" name="Rectangle 2336"/>
            <p:cNvSpPr>
              <a:spLocks noChangeArrowheads="1"/>
            </p:cNvSpPr>
            <p:nvPr/>
          </p:nvSpPr>
          <p:spPr bwMode="hidden">
            <a:xfrm>
              <a:off x="4577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49" name="Rectangle 2337"/>
            <p:cNvSpPr>
              <a:spLocks noChangeArrowheads="1"/>
            </p:cNvSpPr>
            <p:nvPr/>
          </p:nvSpPr>
          <p:spPr bwMode="hidden">
            <a:xfrm>
              <a:off x="4664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50" name="Rectangle 2338"/>
            <p:cNvSpPr>
              <a:spLocks noChangeArrowheads="1"/>
            </p:cNvSpPr>
            <p:nvPr/>
          </p:nvSpPr>
          <p:spPr bwMode="hidden">
            <a:xfrm>
              <a:off x="4750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51" name="Rectangle 2339"/>
            <p:cNvSpPr>
              <a:spLocks noChangeArrowheads="1"/>
            </p:cNvSpPr>
            <p:nvPr/>
          </p:nvSpPr>
          <p:spPr bwMode="hidden">
            <a:xfrm>
              <a:off x="4836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52" name="Rectangle 2340"/>
            <p:cNvSpPr>
              <a:spLocks noChangeArrowheads="1"/>
            </p:cNvSpPr>
            <p:nvPr/>
          </p:nvSpPr>
          <p:spPr bwMode="hidden">
            <a:xfrm>
              <a:off x="4922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53" name="Rectangle 2341"/>
            <p:cNvSpPr>
              <a:spLocks noChangeArrowheads="1"/>
            </p:cNvSpPr>
            <p:nvPr/>
          </p:nvSpPr>
          <p:spPr bwMode="hidden">
            <a:xfrm>
              <a:off x="5009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54" name="Rectangle 2342"/>
            <p:cNvSpPr>
              <a:spLocks noChangeArrowheads="1"/>
            </p:cNvSpPr>
            <p:nvPr/>
          </p:nvSpPr>
          <p:spPr bwMode="hidden">
            <a:xfrm>
              <a:off x="5095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55" name="Rectangle 2343"/>
            <p:cNvSpPr>
              <a:spLocks noChangeArrowheads="1"/>
            </p:cNvSpPr>
            <p:nvPr/>
          </p:nvSpPr>
          <p:spPr bwMode="hidden">
            <a:xfrm>
              <a:off x="5181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56" name="Rectangle 2344"/>
            <p:cNvSpPr>
              <a:spLocks noChangeArrowheads="1"/>
            </p:cNvSpPr>
            <p:nvPr/>
          </p:nvSpPr>
          <p:spPr bwMode="hidden">
            <a:xfrm>
              <a:off x="5267" y="1377"/>
              <a:ext cx="44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57" name="Rectangle 2345"/>
            <p:cNvSpPr>
              <a:spLocks noChangeArrowheads="1"/>
            </p:cNvSpPr>
            <p:nvPr/>
          </p:nvSpPr>
          <p:spPr bwMode="hidden">
            <a:xfrm>
              <a:off x="5354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258" name="Rectangle 2346"/>
            <p:cNvSpPr>
              <a:spLocks noChangeArrowheads="1"/>
            </p:cNvSpPr>
            <p:nvPr/>
          </p:nvSpPr>
          <p:spPr bwMode="hidden">
            <a:xfrm>
              <a:off x="5440" y="1377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grpSp>
          <p:nvGrpSpPr>
            <p:cNvPr id="41460" name="Group 2548"/>
            <p:cNvGrpSpPr>
              <a:grpSpLocks/>
            </p:cNvGrpSpPr>
            <p:nvPr/>
          </p:nvGrpSpPr>
          <p:grpSpPr bwMode="auto">
            <a:xfrm>
              <a:off x="2" y="1377"/>
              <a:ext cx="5740" cy="2273"/>
              <a:chOff x="2" y="1377"/>
              <a:chExt cx="5740" cy="2273"/>
            </a:xfrm>
          </p:grpSpPr>
          <p:sp>
            <p:nvSpPr>
              <p:cNvPr id="41260" name="Rectangle 2348"/>
              <p:cNvSpPr>
                <a:spLocks noChangeArrowheads="1"/>
              </p:cNvSpPr>
              <p:nvPr userDrawn="1"/>
            </p:nvSpPr>
            <p:spPr bwMode="hidden">
              <a:xfrm>
                <a:off x="5526" y="137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61" name="Rectangle 2349"/>
              <p:cNvSpPr>
                <a:spLocks noChangeArrowheads="1"/>
              </p:cNvSpPr>
              <p:nvPr userDrawn="1"/>
            </p:nvSpPr>
            <p:spPr bwMode="hidden">
              <a:xfrm>
                <a:off x="5612" y="1377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62" name="Rectangle 2350"/>
              <p:cNvSpPr>
                <a:spLocks noChangeArrowheads="1"/>
              </p:cNvSpPr>
              <p:nvPr userDrawn="1"/>
            </p:nvSpPr>
            <p:spPr bwMode="hidden">
              <a:xfrm>
                <a:off x="5699" y="137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63" name="Rectangle 2351"/>
              <p:cNvSpPr>
                <a:spLocks noChangeArrowheads="1"/>
              </p:cNvSpPr>
              <p:nvPr userDrawn="1"/>
            </p:nvSpPr>
            <p:spPr bwMode="hidden">
              <a:xfrm>
                <a:off x="5" y="1463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64" name="Rectangle 2352"/>
              <p:cNvSpPr>
                <a:spLocks noChangeArrowheads="1"/>
              </p:cNvSpPr>
              <p:nvPr userDrawn="1"/>
            </p:nvSpPr>
            <p:spPr bwMode="hidden">
              <a:xfrm>
                <a:off x="92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65" name="Rectangle 2353"/>
              <p:cNvSpPr>
                <a:spLocks noChangeArrowheads="1"/>
              </p:cNvSpPr>
              <p:nvPr userDrawn="1"/>
            </p:nvSpPr>
            <p:spPr bwMode="hidden">
              <a:xfrm>
                <a:off x="178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66" name="Rectangle 2354"/>
              <p:cNvSpPr>
                <a:spLocks noChangeArrowheads="1"/>
              </p:cNvSpPr>
              <p:nvPr userDrawn="1"/>
            </p:nvSpPr>
            <p:spPr bwMode="hidden">
              <a:xfrm>
                <a:off x="264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67" name="Rectangle 2355"/>
              <p:cNvSpPr>
                <a:spLocks noChangeArrowheads="1"/>
              </p:cNvSpPr>
              <p:nvPr userDrawn="1"/>
            </p:nvSpPr>
            <p:spPr bwMode="hidden">
              <a:xfrm>
                <a:off x="350" y="1463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68" name="Rectangle 2356"/>
              <p:cNvSpPr>
                <a:spLocks noChangeArrowheads="1"/>
              </p:cNvSpPr>
              <p:nvPr userDrawn="1"/>
            </p:nvSpPr>
            <p:spPr bwMode="hidden">
              <a:xfrm>
                <a:off x="437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69" name="Rectangle 2357"/>
              <p:cNvSpPr>
                <a:spLocks noChangeArrowheads="1"/>
              </p:cNvSpPr>
              <p:nvPr userDrawn="1"/>
            </p:nvSpPr>
            <p:spPr bwMode="hidden">
              <a:xfrm>
                <a:off x="523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70" name="Rectangle 2358"/>
              <p:cNvSpPr>
                <a:spLocks noChangeArrowheads="1"/>
              </p:cNvSpPr>
              <p:nvPr userDrawn="1"/>
            </p:nvSpPr>
            <p:spPr bwMode="hidden">
              <a:xfrm>
                <a:off x="609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71" name="Rectangle 2359"/>
              <p:cNvSpPr>
                <a:spLocks noChangeArrowheads="1"/>
              </p:cNvSpPr>
              <p:nvPr userDrawn="1"/>
            </p:nvSpPr>
            <p:spPr bwMode="hidden">
              <a:xfrm>
                <a:off x="696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72" name="Rectangle 2360"/>
              <p:cNvSpPr>
                <a:spLocks noChangeArrowheads="1"/>
              </p:cNvSpPr>
              <p:nvPr userDrawn="1"/>
            </p:nvSpPr>
            <p:spPr bwMode="hidden">
              <a:xfrm>
                <a:off x="782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73" name="Rectangle 2361"/>
              <p:cNvSpPr>
                <a:spLocks noChangeArrowheads="1"/>
              </p:cNvSpPr>
              <p:nvPr userDrawn="1"/>
            </p:nvSpPr>
            <p:spPr bwMode="hidden">
              <a:xfrm>
                <a:off x="868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74" name="Rectangle 2362"/>
              <p:cNvSpPr>
                <a:spLocks noChangeArrowheads="1"/>
              </p:cNvSpPr>
              <p:nvPr userDrawn="1"/>
            </p:nvSpPr>
            <p:spPr bwMode="hidden">
              <a:xfrm>
                <a:off x="954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75" name="Rectangle 2363"/>
              <p:cNvSpPr>
                <a:spLocks noChangeArrowheads="1"/>
              </p:cNvSpPr>
              <p:nvPr userDrawn="1"/>
            </p:nvSpPr>
            <p:spPr bwMode="hidden">
              <a:xfrm>
                <a:off x="1041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76" name="Rectangle 2364"/>
              <p:cNvSpPr>
                <a:spLocks noChangeArrowheads="1"/>
              </p:cNvSpPr>
              <p:nvPr userDrawn="1"/>
            </p:nvSpPr>
            <p:spPr bwMode="hidden">
              <a:xfrm>
                <a:off x="1127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77" name="Rectangle 2365"/>
              <p:cNvSpPr>
                <a:spLocks noChangeArrowheads="1"/>
              </p:cNvSpPr>
              <p:nvPr userDrawn="1"/>
            </p:nvSpPr>
            <p:spPr bwMode="hidden">
              <a:xfrm>
                <a:off x="1213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78" name="Rectangle 2366"/>
              <p:cNvSpPr>
                <a:spLocks noChangeArrowheads="1"/>
              </p:cNvSpPr>
              <p:nvPr userDrawn="1"/>
            </p:nvSpPr>
            <p:spPr bwMode="hidden">
              <a:xfrm>
                <a:off x="1299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79" name="Rectangle 2367"/>
              <p:cNvSpPr>
                <a:spLocks noChangeArrowheads="1"/>
              </p:cNvSpPr>
              <p:nvPr userDrawn="1"/>
            </p:nvSpPr>
            <p:spPr bwMode="hidden">
              <a:xfrm>
                <a:off x="1386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80" name="Rectangle 2368"/>
              <p:cNvSpPr>
                <a:spLocks noChangeArrowheads="1"/>
              </p:cNvSpPr>
              <p:nvPr userDrawn="1"/>
            </p:nvSpPr>
            <p:spPr bwMode="hidden">
              <a:xfrm>
                <a:off x="1472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81" name="Rectangle 2369"/>
              <p:cNvSpPr>
                <a:spLocks noChangeArrowheads="1"/>
              </p:cNvSpPr>
              <p:nvPr userDrawn="1"/>
            </p:nvSpPr>
            <p:spPr bwMode="hidden">
              <a:xfrm>
                <a:off x="1558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82" name="Rectangle 2370"/>
              <p:cNvSpPr>
                <a:spLocks noChangeArrowheads="1"/>
              </p:cNvSpPr>
              <p:nvPr userDrawn="1"/>
            </p:nvSpPr>
            <p:spPr bwMode="hidden">
              <a:xfrm>
                <a:off x="1644" y="1463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83" name="Rectangle 2371"/>
              <p:cNvSpPr>
                <a:spLocks noChangeArrowheads="1"/>
              </p:cNvSpPr>
              <p:nvPr userDrawn="1"/>
            </p:nvSpPr>
            <p:spPr bwMode="hidden">
              <a:xfrm>
                <a:off x="1731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84" name="Rectangle 2372"/>
              <p:cNvSpPr>
                <a:spLocks noChangeArrowheads="1"/>
              </p:cNvSpPr>
              <p:nvPr userDrawn="1"/>
            </p:nvSpPr>
            <p:spPr bwMode="hidden">
              <a:xfrm>
                <a:off x="1817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85" name="Rectangle 2373"/>
              <p:cNvSpPr>
                <a:spLocks noChangeArrowheads="1"/>
              </p:cNvSpPr>
              <p:nvPr userDrawn="1"/>
            </p:nvSpPr>
            <p:spPr bwMode="hidden">
              <a:xfrm>
                <a:off x="1903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86" name="Rectangle 2374"/>
              <p:cNvSpPr>
                <a:spLocks noChangeArrowheads="1"/>
              </p:cNvSpPr>
              <p:nvPr userDrawn="1"/>
            </p:nvSpPr>
            <p:spPr bwMode="hidden">
              <a:xfrm>
                <a:off x="1989" y="1463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87" name="Rectangle 2375"/>
              <p:cNvSpPr>
                <a:spLocks noChangeArrowheads="1"/>
              </p:cNvSpPr>
              <p:nvPr userDrawn="1"/>
            </p:nvSpPr>
            <p:spPr bwMode="hidden">
              <a:xfrm>
                <a:off x="2076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88" name="Rectangle 2376"/>
              <p:cNvSpPr>
                <a:spLocks noChangeArrowheads="1"/>
              </p:cNvSpPr>
              <p:nvPr userDrawn="1"/>
            </p:nvSpPr>
            <p:spPr bwMode="hidden">
              <a:xfrm>
                <a:off x="2162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89" name="Rectangle 2377"/>
              <p:cNvSpPr>
                <a:spLocks noChangeArrowheads="1"/>
              </p:cNvSpPr>
              <p:nvPr userDrawn="1"/>
            </p:nvSpPr>
            <p:spPr bwMode="hidden">
              <a:xfrm>
                <a:off x="2248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90" name="Rectangle 2378"/>
              <p:cNvSpPr>
                <a:spLocks noChangeArrowheads="1"/>
              </p:cNvSpPr>
              <p:nvPr userDrawn="1"/>
            </p:nvSpPr>
            <p:spPr bwMode="hidden">
              <a:xfrm>
                <a:off x="2334" y="1463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91" name="Rectangle 2379"/>
              <p:cNvSpPr>
                <a:spLocks noChangeArrowheads="1"/>
              </p:cNvSpPr>
              <p:nvPr userDrawn="1"/>
            </p:nvSpPr>
            <p:spPr bwMode="hidden">
              <a:xfrm>
                <a:off x="2421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92" name="Rectangle 2380"/>
              <p:cNvSpPr>
                <a:spLocks noChangeArrowheads="1"/>
              </p:cNvSpPr>
              <p:nvPr userDrawn="1"/>
            </p:nvSpPr>
            <p:spPr bwMode="hidden">
              <a:xfrm>
                <a:off x="2507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93" name="Rectangle 2381"/>
              <p:cNvSpPr>
                <a:spLocks noChangeArrowheads="1"/>
              </p:cNvSpPr>
              <p:nvPr userDrawn="1"/>
            </p:nvSpPr>
            <p:spPr bwMode="hidden">
              <a:xfrm>
                <a:off x="2593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94" name="Rectangle 2382"/>
              <p:cNvSpPr>
                <a:spLocks noChangeArrowheads="1"/>
              </p:cNvSpPr>
              <p:nvPr userDrawn="1"/>
            </p:nvSpPr>
            <p:spPr bwMode="hidden">
              <a:xfrm>
                <a:off x="2680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95" name="Rectangle 2383"/>
              <p:cNvSpPr>
                <a:spLocks noChangeArrowheads="1"/>
              </p:cNvSpPr>
              <p:nvPr userDrawn="1"/>
            </p:nvSpPr>
            <p:spPr bwMode="hidden">
              <a:xfrm>
                <a:off x="2766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96" name="Rectangle 2384"/>
              <p:cNvSpPr>
                <a:spLocks noChangeArrowheads="1"/>
              </p:cNvSpPr>
              <p:nvPr userDrawn="1"/>
            </p:nvSpPr>
            <p:spPr bwMode="hidden">
              <a:xfrm>
                <a:off x="2852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97" name="Rectangle 2385"/>
              <p:cNvSpPr>
                <a:spLocks noChangeArrowheads="1"/>
              </p:cNvSpPr>
              <p:nvPr userDrawn="1"/>
            </p:nvSpPr>
            <p:spPr bwMode="hidden">
              <a:xfrm>
                <a:off x="2938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98" name="Rectangle 2386"/>
              <p:cNvSpPr>
                <a:spLocks noChangeArrowheads="1"/>
              </p:cNvSpPr>
              <p:nvPr userDrawn="1"/>
            </p:nvSpPr>
            <p:spPr bwMode="hidden">
              <a:xfrm>
                <a:off x="3025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299" name="Rectangle 2387"/>
              <p:cNvSpPr>
                <a:spLocks noChangeArrowheads="1"/>
              </p:cNvSpPr>
              <p:nvPr userDrawn="1"/>
            </p:nvSpPr>
            <p:spPr bwMode="hidden">
              <a:xfrm>
                <a:off x="3111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00" name="Rectangle 2388"/>
              <p:cNvSpPr>
                <a:spLocks noChangeArrowheads="1"/>
              </p:cNvSpPr>
              <p:nvPr userDrawn="1"/>
            </p:nvSpPr>
            <p:spPr bwMode="hidden">
              <a:xfrm>
                <a:off x="3197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01" name="Rectangle 2389"/>
              <p:cNvSpPr>
                <a:spLocks noChangeArrowheads="1"/>
              </p:cNvSpPr>
              <p:nvPr userDrawn="1"/>
            </p:nvSpPr>
            <p:spPr bwMode="hidden">
              <a:xfrm>
                <a:off x="3283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02" name="Rectangle 2390"/>
              <p:cNvSpPr>
                <a:spLocks noChangeArrowheads="1"/>
              </p:cNvSpPr>
              <p:nvPr userDrawn="1"/>
            </p:nvSpPr>
            <p:spPr bwMode="hidden">
              <a:xfrm>
                <a:off x="3370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03" name="Rectangle 2391"/>
              <p:cNvSpPr>
                <a:spLocks noChangeArrowheads="1"/>
              </p:cNvSpPr>
              <p:nvPr userDrawn="1"/>
            </p:nvSpPr>
            <p:spPr bwMode="hidden">
              <a:xfrm>
                <a:off x="3456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04" name="Rectangle 2392"/>
              <p:cNvSpPr>
                <a:spLocks noChangeArrowheads="1"/>
              </p:cNvSpPr>
              <p:nvPr userDrawn="1"/>
            </p:nvSpPr>
            <p:spPr bwMode="hidden">
              <a:xfrm>
                <a:off x="3542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05" name="Rectangle 2393"/>
              <p:cNvSpPr>
                <a:spLocks noChangeArrowheads="1"/>
              </p:cNvSpPr>
              <p:nvPr userDrawn="1"/>
            </p:nvSpPr>
            <p:spPr bwMode="hidden">
              <a:xfrm>
                <a:off x="3628" y="1463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06" name="Rectangle 2394"/>
              <p:cNvSpPr>
                <a:spLocks noChangeArrowheads="1"/>
              </p:cNvSpPr>
              <p:nvPr userDrawn="1"/>
            </p:nvSpPr>
            <p:spPr bwMode="hidden">
              <a:xfrm>
                <a:off x="3715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07" name="Rectangle 2395"/>
              <p:cNvSpPr>
                <a:spLocks noChangeArrowheads="1"/>
              </p:cNvSpPr>
              <p:nvPr userDrawn="1"/>
            </p:nvSpPr>
            <p:spPr bwMode="hidden">
              <a:xfrm>
                <a:off x="3801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08" name="Rectangle 2396"/>
              <p:cNvSpPr>
                <a:spLocks noChangeArrowheads="1"/>
              </p:cNvSpPr>
              <p:nvPr userDrawn="1"/>
            </p:nvSpPr>
            <p:spPr bwMode="hidden">
              <a:xfrm>
                <a:off x="3887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09" name="Rectangle 2397"/>
              <p:cNvSpPr>
                <a:spLocks noChangeArrowheads="1"/>
              </p:cNvSpPr>
              <p:nvPr userDrawn="1"/>
            </p:nvSpPr>
            <p:spPr bwMode="hidden">
              <a:xfrm>
                <a:off x="3973" y="1463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10" name="Rectangle 2398"/>
              <p:cNvSpPr>
                <a:spLocks noChangeArrowheads="1"/>
              </p:cNvSpPr>
              <p:nvPr userDrawn="1"/>
            </p:nvSpPr>
            <p:spPr bwMode="hidden">
              <a:xfrm>
                <a:off x="4060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11" name="Rectangle 2399"/>
              <p:cNvSpPr>
                <a:spLocks noChangeArrowheads="1"/>
              </p:cNvSpPr>
              <p:nvPr userDrawn="1"/>
            </p:nvSpPr>
            <p:spPr bwMode="hidden">
              <a:xfrm>
                <a:off x="4146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12" name="Rectangle 2400"/>
              <p:cNvSpPr>
                <a:spLocks noChangeArrowheads="1"/>
              </p:cNvSpPr>
              <p:nvPr userDrawn="1"/>
            </p:nvSpPr>
            <p:spPr bwMode="hidden">
              <a:xfrm>
                <a:off x="4232" y="1463"/>
                <a:ext cx="43" cy="43"/>
              </a:xfrm>
              <a:prstGeom prst="rect">
                <a:avLst/>
              </a:prstGeom>
              <a:solidFill>
                <a:srgbClr val="7EC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13" name="Rectangle 2401"/>
              <p:cNvSpPr>
                <a:spLocks noChangeArrowheads="1"/>
              </p:cNvSpPr>
              <p:nvPr userDrawn="1"/>
            </p:nvSpPr>
            <p:spPr bwMode="hidden">
              <a:xfrm>
                <a:off x="4319" y="1463"/>
                <a:ext cx="43" cy="43"/>
              </a:xfrm>
              <a:prstGeom prst="rect">
                <a:avLst/>
              </a:prstGeom>
              <a:solidFill>
                <a:srgbClr val="7EC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14" name="Rectangle 2402"/>
              <p:cNvSpPr>
                <a:spLocks noChangeArrowheads="1"/>
              </p:cNvSpPr>
              <p:nvPr userDrawn="1"/>
            </p:nvSpPr>
            <p:spPr bwMode="hidden">
              <a:xfrm>
                <a:off x="4405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15" name="Rectangle 2403"/>
              <p:cNvSpPr>
                <a:spLocks noChangeArrowheads="1"/>
              </p:cNvSpPr>
              <p:nvPr userDrawn="1"/>
            </p:nvSpPr>
            <p:spPr bwMode="hidden">
              <a:xfrm>
                <a:off x="4491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16" name="Rectangle 2404"/>
              <p:cNvSpPr>
                <a:spLocks noChangeArrowheads="1"/>
              </p:cNvSpPr>
              <p:nvPr userDrawn="1"/>
            </p:nvSpPr>
            <p:spPr bwMode="hidden">
              <a:xfrm>
                <a:off x="4577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17" name="Rectangle 2405"/>
              <p:cNvSpPr>
                <a:spLocks noChangeArrowheads="1"/>
              </p:cNvSpPr>
              <p:nvPr userDrawn="1"/>
            </p:nvSpPr>
            <p:spPr bwMode="hidden">
              <a:xfrm>
                <a:off x="4664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18" name="Rectangle 2406"/>
              <p:cNvSpPr>
                <a:spLocks noChangeArrowheads="1"/>
              </p:cNvSpPr>
              <p:nvPr userDrawn="1"/>
            </p:nvSpPr>
            <p:spPr bwMode="hidden">
              <a:xfrm>
                <a:off x="4750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19" name="Rectangle 2407"/>
              <p:cNvSpPr>
                <a:spLocks noChangeArrowheads="1"/>
              </p:cNvSpPr>
              <p:nvPr userDrawn="1"/>
            </p:nvSpPr>
            <p:spPr bwMode="hidden">
              <a:xfrm>
                <a:off x="4836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20" name="Rectangle 2408"/>
              <p:cNvSpPr>
                <a:spLocks noChangeArrowheads="1"/>
              </p:cNvSpPr>
              <p:nvPr userDrawn="1"/>
            </p:nvSpPr>
            <p:spPr bwMode="hidden">
              <a:xfrm>
                <a:off x="4922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21" name="Rectangle 2409"/>
              <p:cNvSpPr>
                <a:spLocks noChangeArrowheads="1"/>
              </p:cNvSpPr>
              <p:nvPr userDrawn="1"/>
            </p:nvSpPr>
            <p:spPr bwMode="hidden">
              <a:xfrm>
                <a:off x="5009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22" name="Rectangle 2410"/>
              <p:cNvSpPr>
                <a:spLocks noChangeArrowheads="1"/>
              </p:cNvSpPr>
              <p:nvPr userDrawn="1"/>
            </p:nvSpPr>
            <p:spPr bwMode="hidden">
              <a:xfrm>
                <a:off x="5095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23" name="Rectangle 2411"/>
              <p:cNvSpPr>
                <a:spLocks noChangeArrowheads="1"/>
              </p:cNvSpPr>
              <p:nvPr userDrawn="1"/>
            </p:nvSpPr>
            <p:spPr bwMode="hidden">
              <a:xfrm>
                <a:off x="5181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24" name="Rectangle 2412"/>
              <p:cNvSpPr>
                <a:spLocks noChangeArrowheads="1"/>
              </p:cNvSpPr>
              <p:nvPr userDrawn="1"/>
            </p:nvSpPr>
            <p:spPr bwMode="hidden">
              <a:xfrm>
                <a:off x="5267" y="1463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25" name="Rectangle 2413"/>
              <p:cNvSpPr>
                <a:spLocks noChangeArrowheads="1"/>
              </p:cNvSpPr>
              <p:nvPr userDrawn="1"/>
            </p:nvSpPr>
            <p:spPr bwMode="hidden">
              <a:xfrm>
                <a:off x="5354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26" name="Rectangle 2414"/>
              <p:cNvSpPr>
                <a:spLocks noChangeArrowheads="1"/>
              </p:cNvSpPr>
              <p:nvPr userDrawn="1"/>
            </p:nvSpPr>
            <p:spPr bwMode="hidden">
              <a:xfrm>
                <a:off x="5440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27" name="Rectangle 2415"/>
              <p:cNvSpPr>
                <a:spLocks noChangeArrowheads="1"/>
              </p:cNvSpPr>
              <p:nvPr userDrawn="1"/>
            </p:nvSpPr>
            <p:spPr bwMode="hidden">
              <a:xfrm>
                <a:off x="5526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28" name="Rectangle 2416"/>
              <p:cNvSpPr>
                <a:spLocks noChangeArrowheads="1"/>
              </p:cNvSpPr>
              <p:nvPr userDrawn="1"/>
            </p:nvSpPr>
            <p:spPr bwMode="hidden">
              <a:xfrm>
                <a:off x="5612" y="1463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29" name="Rectangle 2417"/>
              <p:cNvSpPr>
                <a:spLocks noChangeArrowheads="1"/>
              </p:cNvSpPr>
              <p:nvPr userDrawn="1"/>
            </p:nvSpPr>
            <p:spPr bwMode="hidden">
              <a:xfrm>
                <a:off x="5699" y="1463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30" name="Rectangle 2418"/>
              <p:cNvSpPr>
                <a:spLocks noChangeArrowheads="1"/>
              </p:cNvSpPr>
              <p:nvPr userDrawn="1"/>
            </p:nvSpPr>
            <p:spPr bwMode="hidden">
              <a:xfrm>
                <a:off x="2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31" name="Rectangle 2419"/>
              <p:cNvSpPr>
                <a:spLocks noChangeArrowheads="1"/>
              </p:cNvSpPr>
              <p:nvPr userDrawn="1"/>
            </p:nvSpPr>
            <p:spPr bwMode="hidden">
              <a:xfrm>
                <a:off x="88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32" name="Rectangle 2420"/>
              <p:cNvSpPr>
                <a:spLocks noChangeArrowheads="1"/>
              </p:cNvSpPr>
              <p:nvPr userDrawn="1"/>
            </p:nvSpPr>
            <p:spPr bwMode="hidden">
              <a:xfrm>
                <a:off x="174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33" name="Rectangle 2421"/>
              <p:cNvSpPr>
                <a:spLocks noChangeArrowheads="1"/>
              </p:cNvSpPr>
              <p:nvPr userDrawn="1"/>
            </p:nvSpPr>
            <p:spPr bwMode="hidden">
              <a:xfrm>
                <a:off x="261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34" name="Rectangle 2422"/>
              <p:cNvSpPr>
                <a:spLocks noChangeArrowheads="1"/>
              </p:cNvSpPr>
              <p:nvPr userDrawn="1"/>
            </p:nvSpPr>
            <p:spPr bwMode="hidden">
              <a:xfrm>
                <a:off x="347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35" name="Rectangle 2423"/>
              <p:cNvSpPr>
                <a:spLocks noChangeArrowheads="1"/>
              </p:cNvSpPr>
              <p:nvPr userDrawn="1"/>
            </p:nvSpPr>
            <p:spPr bwMode="hidden">
              <a:xfrm>
                <a:off x="433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36" name="Rectangle 2424"/>
              <p:cNvSpPr>
                <a:spLocks noChangeArrowheads="1"/>
              </p:cNvSpPr>
              <p:nvPr userDrawn="1"/>
            </p:nvSpPr>
            <p:spPr bwMode="hidden">
              <a:xfrm>
                <a:off x="519" y="3521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37" name="Rectangle 2425"/>
              <p:cNvSpPr>
                <a:spLocks noChangeArrowheads="1"/>
              </p:cNvSpPr>
              <p:nvPr userDrawn="1"/>
            </p:nvSpPr>
            <p:spPr bwMode="hidden">
              <a:xfrm>
                <a:off x="606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38" name="Rectangle 2426"/>
              <p:cNvSpPr>
                <a:spLocks noChangeArrowheads="1"/>
              </p:cNvSpPr>
              <p:nvPr userDrawn="1"/>
            </p:nvSpPr>
            <p:spPr bwMode="hidden">
              <a:xfrm>
                <a:off x="692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39" name="Rectangle 2427"/>
              <p:cNvSpPr>
                <a:spLocks noChangeArrowheads="1"/>
              </p:cNvSpPr>
              <p:nvPr userDrawn="1"/>
            </p:nvSpPr>
            <p:spPr bwMode="hidden">
              <a:xfrm>
                <a:off x="778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40" name="Rectangle 2428"/>
              <p:cNvSpPr>
                <a:spLocks noChangeArrowheads="1"/>
              </p:cNvSpPr>
              <p:nvPr userDrawn="1"/>
            </p:nvSpPr>
            <p:spPr bwMode="hidden">
              <a:xfrm>
                <a:off x="864" y="3521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41" name="Rectangle 2429"/>
              <p:cNvSpPr>
                <a:spLocks noChangeArrowheads="1"/>
              </p:cNvSpPr>
              <p:nvPr userDrawn="1"/>
            </p:nvSpPr>
            <p:spPr bwMode="hidden">
              <a:xfrm>
                <a:off x="951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42" name="Rectangle 2430"/>
              <p:cNvSpPr>
                <a:spLocks noChangeArrowheads="1"/>
              </p:cNvSpPr>
              <p:nvPr userDrawn="1"/>
            </p:nvSpPr>
            <p:spPr bwMode="hidden">
              <a:xfrm>
                <a:off x="1037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43" name="Rectangle 2431"/>
              <p:cNvSpPr>
                <a:spLocks noChangeArrowheads="1"/>
              </p:cNvSpPr>
              <p:nvPr userDrawn="1"/>
            </p:nvSpPr>
            <p:spPr bwMode="hidden">
              <a:xfrm>
                <a:off x="1123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44" name="Rectangle 2432"/>
              <p:cNvSpPr>
                <a:spLocks noChangeArrowheads="1"/>
              </p:cNvSpPr>
              <p:nvPr userDrawn="1"/>
            </p:nvSpPr>
            <p:spPr bwMode="hidden">
              <a:xfrm>
                <a:off x="1209" y="3521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45" name="Rectangle 2433"/>
              <p:cNvSpPr>
                <a:spLocks noChangeArrowheads="1"/>
              </p:cNvSpPr>
              <p:nvPr userDrawn="1"/>
            </p:nvSpPr>
            <p:spPr bwMode="hidden">
              <a:xfrm>
                <a:off x="1296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46" name="Rectangle 2434"/>
              <p:cNvSpPr>
                <a:spLocks noChangeArrowheads="1"/>
              </p:cNvSpPr>
              <p:nvPr userDrawn="1"/>
            </p:nvSpPr>
            <p:spPr bwMode="hidden">
              <a:xfrm>
                <a:off x="1382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47" name="Rectangle 2435"/>
              <p:cNvSpPr>
                <a:spLocks noChangeArrowheads="1"/>
              </p:cNvSpPr>
              <p:nvPr userDrawn="1"/>
            </p:nvSpPr>
            <p:spPr bwMode="hidden">
              <a:xfrm>
                <a:off x="1468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48" name="Rectangle 2436"/>
              <p:cNvSpPr>
                <a:spLocks noChangeArrowheads="1"/>
              </p:cNvSpPr>
              <p:nvPr userDrawn="1"/>
            </p:nvSpPr>
            <p:spPr bwMode="hidden">
              <a:xfrm>
                <a:off x="1555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49" name="Rectangle 2437"/>
              <p:cNvSpPr>
                <a:spLocks noChangeArrowheads="1"/>
              </p:cNvSpPr>
              <p:nvPr userDrawn="1"/>
            </p:nvSpPr>
            <p:spPr bwMode="hidden">
              <a:xfrm>
                <a:off x="1641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50" name="Rectangle 2438"/>
              <p:cNvSpPr>
                <a:spLocks noChangeArrowheads="1"/>
              </p:cNvSpPr>
              <p:nvPr userDrawn="1"/>
            </p:nvSpPr>
            <p:spPr bwMode="hidden">
              <a:xfrm>
                <a:off x="1727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51" name="Rectangle 2439"/>
              <p:cNvSpPr>
                <a:spLocks noChangeArrowheads="1"/>
              </p:cNvSpPr>
              <p:nvPr userDrawn="1"/>
            </p:nvSpPr>
            <p:spPr bwMode="hidden">
              <a:xfrm>
                <a:off x="1813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52" name="Rectangle 2440"/>
              <p:cNvSpPr>
                <a:spLocks noChangeArrowheads="1"/>
              </p:cNvSpPr>
              <p:nvPr userDrawn="1"/>
            </p:nvSpPr>
            <p:spPr bwMode="hidden">
              <a:xfrm>
                <a:off x="1900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53" name="Rectangle 2441"/>
              <p:cNvSpPr>
                <a:spLocks noChangeArrowheads="1"/>
              </p:cNvSpPr>
              <p:nvPr userDrawn="1"/>
            </p:nvSpPr>
            <p:spPr bwMode="hidden">
              <a:xfrm>
                <a:off x="1986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54" name="Rectangle 2442"/>
              <p:cNvSpPr>
                <a:spLocks noChangeArrowheads="1"/>
              </p:cNvSpPr>
              <p:nvPr userDrawn="1"/>
            </p:nvSpPr>
            <p:spPr bwMode="hidden">
              <a:xfrm>
                <a:off x="2072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55" name="Rectangle 2443"/>
              <p:cNvSpPr>
                <a:spLocks noChangeArrowheads="1"/>
              </p:cNvSpPr>
              <p:nvPr userDrawn="1"/>
            </p:nvSpPr>
            <p:spPr bwMode="hidden">
              <a:xfrm>
                <a:off x="2158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56" name="Rectangle 2444"/>
              <p:cNvSpPr>
                <a:spLocks noChangeArrowheads="1"/>
              </p:cNvSpPr>
              <p:nvPr userDrawn="1"/>
            </p:nvSpPr>
            <p:spPr bwMode="hidden">
              <a:xfrm>
                <a:off x="2245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57" name="Rectangle 2445"/>
              <p:cNvSpPr>
                <a:spLocks noChangeArrowheads="1"/>
              </p:cNvSpPr>
              <p:nvPr userDrawn="1"/>
            </p:nvSpPr>
            <p:spPr bwMode="hidden">
              <a:xfrm>
                <a:off x="2331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58" name="Rectangle 2446"/>
              <p:cNvSpPr>
                <a:spLocks noChangeArrowheads="1"/>
              </p:cNvSpPr>
              <p:nvPr userDrawn="1"/>
            </p:nvSpPr>
            <p:spPr bwMode="hidden">
              <a:xfrm>
                <a:off x="2417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59" name="Rectangle 2447"/>
              <p:cNvSpPr>
                <a:spLocks noChangeArrowheads="1"/>
              </p:cNvSpPr>
              <p:nvPr userDrawn="1"/>
            </p:nvSpPr>
            <p:spPr bwMode="hidden">
              <a:xfrm>
                <a:off x="2503" y="3521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60" name="Rectangle 2448"/>
              <p:cNvSpPr>
                <a:spLocks noChangeArrowheads="1"/>
              </p:cNvSpPr>
              <p:nvPr userDrawn="1"/>
            </p:nvSpPr>
            <p:spPr bwMode="hidden">
              <a:xfrm>
                <a:off x="2590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61" name="Rectangle 2449"/>
              <p:cNvSpPr>
                <a:spLocks noChangeArrowheads="1"/>
              </p:cNvSpPr>
              <p:nvPr userDrawn="1"/>
            </p:nvSpPr>
            <p:spPr bwMode="hidden">
              <a:xfrm>
                <a:off x="2676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62" name="Rectangle 2450"/>
              <p:cNvSpPr>
                <a:spLocks noChangeArrowheads="1"/>
              </p:cNvSpPr>
              <p:nvPr userDrawn="1"/>
            </p:nvSpPr>
            <p:spPr bwMode="hidden">
              <a:xfrm>
                <a:off x="2762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63" name="Rectangle 2451"/>
              <p:cNvSpPr>
                <a:spLocks noChangeArrowheads="1"/>
              </p:cNvSpPr>
              <p:nvPr userDrawn="1"/>
            </p:nvSpPr>
            <p:spPr bwMode="hidden">
              <a:xfrm>
                <a:off x="2848" y="3521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64" name="Rectangle 2452"/>
              <p:cNvSpPr>
                <a:spLocks noChangeArrowheads="1"/>
              </p:cNvSpPr>
              <p:nvPr userDrawn="1"/>
            </p:nvSpPr>
            <p:spPr bwMode="hidden">
              <a:xfrm>
                <a:off x="2935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65" name="Rectangle 2453"/>
              <p:cNvSpPr>
                <a:spLocks noChangeArrowheads="1"/>
              </p:cNvSpPr>
              <p:nvPr userDrawn="1"/>
            </p:nvSpPr>
            <p:spPr bwMode="hidden">
              <a:xfrm>
                <a:off x="3021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66" name="Rectangle 2454"/>
              <p:cNvSpPr>
                <a:spLocks noChangeArrowheads="1"/>
              </p:cNvSpPr>
              <p:nvPr userDrawn="1"/>
            </p:nvSpPr>
            <p:spPr bwMode="hidden">
              <a:xfrm>
                <a:off x="3107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67" name="Rectangle 2455"/>
              <p:cNvSpPr>
                <a:spLocks noChangeArrowheads="1"/>
              </p:cNvSpPr>
              <p:nvPr userDrawn="1"/>
            </p:nvSpPr>
            <p:spPr bwMode="hidden">
              <a:xfrm>
                <a:off x="3194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68" name="Rectangle 2456"/>
              <p:cNvSpPr>
                <a:spLocks noChangeArrowheads="1"/>
              </p:cNvSpPr>
              <p:nvPr userDrawn="1"/>
            </p:nvSpPr>
            <p:spPr bwMode="hidden">
              <a:xfrm>
                <a:off x="3280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69" name="Rectangle 2457"/>
              <p:cNvSpPr>
                <a:spLocks noChangeArrowheads="1"/>
              </p:cNvSpPr>
              <p:nvPr userDrawn="1"/>
            </p:nvSpPr>
            <p:spPr bwMode="hidden">
              <a:xfrm>
                <a:off x="3366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70" name="Rectangle 2458"/>
              <p:cNvSpPr>
                <a:spLocks noChangeArrowheads="1"/>
              </p:cNvSpPr>
              <p:nvPr userDrawn="1"/>
            </p:nvSpPr>
            <p:spPr bwMode="hidden">
              <a:xfrm>
                <a:off x="3452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71" name="Rectangle 2459"/>
              <p:cNvSpPr>
                <a:spLocks noChangeArrowheads="1"/>
              </p:cNvSpPr>
              <p:nvPr userDrawn="1"/>
            </p:nvSpPr>
            <p:spPr bwMode="hidden">
              <a:xfrm>
                <a:off x="3539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72" name="Rectangle 2460"/>
              <p:cNvSpPr>
                <a:spLocks noChangeArrowheads="1"/>
              </p:cNvSpPr>
              <p:nvPr userDrawn="1"/>
            </p:nvSpPr>
            <p:spPr bwMode="hidden">
              <a:xfrm>
                <a:off x="3625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73" name="Rectangle 2461"/>
              <p:cNvSpPr>
                <a:spLocks noChangeArrowheads="1"/>
              </p:cNvSpPr>
              <p:nvPr userDrawn="1"/>
            </p:nvSpPr>
            <p:spPr bwMode="hidden">
              <a:xfrm>
                <a:off x="3711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74" name="Rectangle 2462"/>
              <p:cNvSpPr>
                <a:spLocks noChangeArrowheads="1"/>
              </p:cNvSpPr>
              <p:nvPr userDrawn="1"/>
            </p:nvSpPr>
            <p:spPr bwMode="hidden">
              <a:xfrm>
                <a:off x="3797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75" name="Rectangle 2463"/>
              <p:cNvSpPr>
                <a:spLocks noChangeArrowheads="1"/>
              </p:cNvSpPr>
              <p:nvPr userDrawn="1"/>
            </p:nvSpPr>
            <p:spPr bwMode="hidden">
              <a:xfrm>
                <a:off x="3884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76" name="Rectangle 2464"/>
              <p:cNvSpPr>
                <a:spLocks noChangeArrowheads="1"/>
              </p:cNvSpPr>
              <p:nvPr userDrawn="1"/>
            </p:nvSpPr>
            <p:spPr bwMode="hidden">
              <a:xfrm>
                <a:off x="3970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77" name="Rectangle 2465"/>
              <p:cNvSpPr>
                <a:spLocks noChangeArrowheads="1"/>
              </p:cNvSpPr>
              <p:nvPr userDrawn="1"/>
            </p:nvSpPr>
            <p:spPr bwMode="hidden">
              <a:xfrm>
                <a:off x="4056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78" name="Rectangle 2466"/>
              <p:cNvSpPr>
                <a:spLocks noChangeArrowheads="1"/>
              </p:cNvSpPr>
              <p:nvPr userDrawn="1"/>
            </p:nvSpPr>
            <p:spPr bwMode="hidden">
              <a:xfrm>
                <a:off x="4142" y="3521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79" name="Rectangle 2467"/>
              <p:cNvSpPr>
                <a:spLocks noChangeArrowheads="1"/>
              </p:cNvSpPr>
              <p:nvPr userDrawn="1"/>
            </p:nvSpPr>
            <p:spPr bwMode="hidden">
              <a:xfrm>
                <a:off x="4229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80" name="Rectangle 2468"/>
              <p:cNvSpPr>
                <a:spLocks noChangeArrowheads="1"/>
              </p:cNvSpPr>
              <p:nvPr userDrawn="1"/>
            </p:nvSpPr>
            <p:spPr bwMode="hidden">
              <a:xfrm>
                <a:off x="4315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81" name="Rectangle 2469"/>
              <p:cNvSpPr>
                <a:spLocks noChangeArrowheads="1"/>
              </p:cNvSpPr>
              <p:nvPr userDrawn="1"/>
            </p:nvSpPr>
            <p:spPr bwMode="hidden">
              <a:xfrm>
                <a:off x="4401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82" name="Rectangle 2470"/>
              <p:cNvSpPr>
                <a:spLocks noChangeArrowheads="1"/>
              </p:cNvSpPr>
              <p:nvPr userDrawn="1"/>
            </p:nvSpPr>
            <p:spPr bwMode="hidden">
              <a:xfrm>
                <a:off x="4487" y="3521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83" name="Rectangle 2471"/>
              <p:cNvSpPr>
                <a:spLocks noChangeArrowheads="1"/>
              </p:cNvSpPr>
              <p:nvPr userDrawn="1"/>
            </p:nvSpPr>
            <p:spPr bwMode="hidden">
              <a:xfrm>
                <a:off x="4574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84" name="Rectangle 2472"/>
              <p:cNvSpPr>
                <a:spLocks noChangeArrowheads="1"/>
              </p:cNvSpPr>
              <p:nvPr userDrawn="1"/>
            </p:nvSpPr>
            <p:spPr bwMode="hidden">
              <a:xfrm>
                <a:off x="4660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85" name="Rectangle 2473"/>
              <p:cNvSpPr>
                <a:spLocks noChangeArrowheads="1"/>
              </p:cNvSpPr>
              <p:nvPr userDrawn="1"/>
            </p:nvSpPr>
            <p:spPr bwMode="hidden">
              <a:xfrm>
                <a:off x="4746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86" name="Rectangle 2474"/>
              <p:cNvSpPr>
                <a:spLocks noChangeArrowheads="1"/>
              </p:cNvSpPr>
              <p:nvPr userDrawn="1"/>
            </p:nvSpPr>
            <p:spPr bwMode="hidden">
              <a:xfrm>
                <a:off x="4832" y="3521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87" name="Rectangle 2475"/>
              <p:cNvSpPr>
                <a:spLocks noChangeArrowheads="1"/>
              </p:cNvSpPr>
              <p:nvPr userDrawn="1"/>
            </p:nvSpPr>
            <p:spPr bwMode="hidden">
              <a:xfrm>
                <a:off x="4919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88" name="Rectangle 2476"/>
              <p:cNvSpPr>
                <a:spLocks noChangeArrowheads="1"/>
              </p:cNvSpPr>
              <p:nvPr userDrawn="1"/>
            </p:nvSpPr>
            <p:spPr bwMode="hidden">
              <a:xfrm>
                <a:off x="5005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89" name="Rectangle 2477"/>
              <p:cNvSpPr>
                <a:spLocks noChangeArrowheads="1"/>
              </p:cNvSpPr>
              <p:nvPr userDrawn="1"/>
            </p:nvSpPr>
            <p:spPr bwMode="hidden">
              <a:xfrm>
                <a:off x="5091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90" name="Rectangle 2478"/>
              <p:cNvSpPr>
                <a:spLocks noChangeArrowheads="1"/>
              </p:cNvSpPr>
              <p:nvPr userDrawn="1"/>
            </p:nvSpPr>
            <p:spPr bwMode="hidden">
              <a:xfrm>
                <a:off x="5178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91" name="Rectangle 2479"/>
              <p:cNvSpPr>
                <a:spLocks noChangeArrowheads="1"/>
              </p:cNvSpPr>
              <p:nvPr userDrawn="1"/>
            </p:nvSpPr>
            <p:spPr bwMode="hidden">
              <a:xfrm>
                <a:off x="5264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92" name="Rectangle 2480"/>
              <p:cNvSpPr>
                <a:spLocks noChangeArrowheads="1"/>
              </p:cNvSpPr>
              <p:nvPr userDrawn="1"/>
            </p:nvSpPr>
            <p:spPr bwMode="hidden">
              <a:xfrm>
                <a:off x="5350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93" name="Rectangle 2481"/>
              <p:cNvSpPr>
                <a:spLocks noChangeArrowheads="1"/>
              </p:cNvSpPr>
              <p:nvPr userDrawn="1"/>
            </p:nvSpPr>
            <p:spPr bwMode="hidden">
              <a:xfrm>
                <a:off x="5436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94" name="Rectangle 2482"/>
              <p:cNvSpPr>
                <a:spLocks noChangeArrowheads="1"/>
              </p:cNvSpPr>
              <p:nvPr userDrawn="1"/>
            </p:nvSpPr>
            <p:spPr bwMode="hidden">
              <a:xfrm>
                <a:off x="5523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95" name="Rectangle 2483"/>
              <p:cNvSpPr>
                <a:spLocks noChangeArrowheads="1"/>
              </p:cNvSpPr>
              <p:nvPr userDrawn="1"/>
            </p:nvSpPr>
            <p:spPr bwMode="hidden">
              <a:xfrm>
                <a:off x="5609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96" name="Rectangle 2484"/>
              <p:cNvSpPr>
                <a:spLocks noChangeArrowheads="1"/>
              </p:cNvSpPr>
              <p:nvPr userDrawn="1"/>
            </p:nvSpPr>
            <p:spPr bwMode="hidden">
              <a:xfrm>
                <a:off x="5695" y="3521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97" name="Rectangle 2485"/>
              <p:cNvSpPr>
                <a:spLocks noChangeArrowheads="1"/>
              </p:cNvSpPr>
              <p:nvPr userDrawn="1"/>
            </p:nvSpPr>
            <p:spPr bwMode="hidden">
              <a:xfrm>
                <a:off x="2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98" name="Rectangle 2486"/>
              <p:cNvSpPr>
                <a:spLocks noChangeArrowheads="1"/>
              </p:cNvSpPr>
              <p:nvPr userDrawn="1"/>
            </p:nvSpPr>
            <p:spPr bwMode="hidden">
              <a:xfrm>
                <a:off x="88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399" name="Rectangle 2487"/>
              <p:cNvSpPr>
                <a:spLocks noChangeArrowheads="1"/>
              </p:cNvSpPr>
              <p:nvPr userDrawn="1"/>
            </p:nvSpPr>
            <p:spPr bwMode="hidden">
              <a:xfrm>
                <a:off x="174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00" name="Rectangle 2488"/>
              <p:cNvSpPr>
                <a:spLocks noChangeArrowheads="1"/>
              </p:cNvSpPr>
              <p:nvPr userDrawn="1"/>
            </p:nvSpPr>
            <p:spPr bwMode="hidden">
              <a:xfrm>
                <a:off x="261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01" name="Rectangle 2489"/>
              <p:cNvSpPr>
                <a:spLocks noChangeArrowheads="1"/>
              </p:cNvSpPr>
              <p:nvPr userDrawn="1"/>
            </p:nvSpPr>
            <p:spPr bwMode="hidden">
              <a:xfrm>
                <a:off x="347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02" name="Rectangle 2490"/>
              <p:cNvSpPr>
                <a:spLocks noChangeArrowheads="1"/>
              </p:cNvSpPr>
              <p:nvPr userDrawn="1"/>
            </p:nvSpPr>
            <p:spPr bwMode="hidden">
              <a:xfrm>
                <a:off x="433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03" name="Rectangle 2491"/>
              <p:cNvSpPr>
                <a:spLocks noChangeArrowheads="1"/>
              </p:cNvSpPr>
              <p:nvPr userDrawn="1"/>
            </p:nvSpPr>
            <p:spPr bwMode="hidden">
              <a:xfrm>
                <a:off x="519" y="3607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04" name="Rectangle 2492"/>
              <p:cNvSpPr>
                <a:spLocks noChangeArrowheads="1"/>
              </p:cNvSpPr>
              <p:nvPr userDrawn="1"/>
            </p:nvSpPr>
            <p:spPr bwMode="hidden">
              <a:xfrm>
                <a:off x="606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05" name="Rectangle 2493"/>
              <p:cNvSpPr>
                <a:spLocks noChangeArrowheads="1"/>
              </p:cNvSpPr>
              <p:nvPr userDrawn="1"/>
            </p:nvSpPr>
            <p:spPr bwMode="hidden">
              <a:xfrm>
                <a:off x="692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06" name="Rectangle 2494"/>
              <p:cNvSpPr>
                <a:spLocks noChangeArrowheads="1"/>
              </p:cNvSpPr>
              <p:nvPr userDrawn="1"/>
            </p:nvSpPr>
            <p:spPr bwMode="hidden">
              <a:xfrm>
                <a:off x="778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07" name="Rectangle 2495"/>
              <p:cNvSpPr>
                <a:spLocks noChangeArrowheads="1"/>
              </p:cNvSpPr>
              <p:nvPr userDrawn="1"/>
            </p:nvSpPr>
            <p:spPr bwMode="hidden">
              <a:xfrm>
                <a:off x="864" y="3607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08" name="Rectangle 2496"/>
              <p:cNvSpPr>
                <a:spLocks noChangeArrowheads="1"/>
              </p:cNvSpPr>
              <p:nvPr userDrawn="1"/>
            </p:nvSpPr>
            <p:spPr bwMode="hidden">
              <a:xfrm>
                <a:off x="951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09" name="Rectangle 2497"/>
              <p:cNvSpPr>
                <a:spLocks noChangeArrowheads="1"/>
              </p:cNvSpPr>
              <p:nvPr userDrawn="1"/>
            </p:nvSpPr>
            <p:spPr bwMode="hidden">
              <a:xfrm>
                <a:off x="1037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10" name="Rectangle 2498"/>
              <p:cNvSpPr>
                <a:spLocks noChangeArrowheads="1"/>
              </p:cNvSpPr>
              <p:nvPr userDrawn="1"/>
            </p:nvSpPr>
            <p:spPr bwMode="hidden">
              <a:xfrm>
                <a:off x="1123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11" name="Rectangle 2499"/>
              <p:cNvSpPr>
                <a:spLocks noChangeArrowheads="1"/>
              </p:cNvSpPr>
              <p:nvPr userDrawn="1"/>
            </p:nvSpPr>
            <p:spPr bwMode="hidden">
              <a:xfrm>
                <a:off x="1209" y="3607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12" name="Rectangle 2500"/>
              <p:cNvSpPr>
                <a:spLocks noChangeArrowheads="1"/>
              </p:cNvSpPr>
              <p:nvPr userDrawn="1"/>
            </p:nvSpPr>
            <p:spPr bwMode="hidden">
              <a:xfrm>
                <a:off x="1296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13" name="Rectangle 2501"/>
              <p:cNvSpPr>
                <a:spLocks noChangeArrowheads="1"/>
              </p:cNvSpPr>
              <p:nvPr userDrawn="1"/>
            </p:nvSpPr>
            <p:spPr bwMode="hidden">
              <a:xfrm>
                <a:off x="1382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14" name="Rectangle 2502"/>
              <p:cNvSpPr>
                <a:spLocks noChangeArrowheads="1"/>
              </p:cNvSpPr>
              <p:nvPr userDrawn="1"/>
            </p:nvSpPr>
            <p:spPr bwMode="hidden">
              <a:xfrm>
                <a:off x="1468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15" name="Rectangle 2503"/>
              <p:cNvSpPr>
                <a:spLocks noChangeArrowheads="1"/>
              </p:cNvSpPr>
              <p:nvPr userDrawn="1"/>
            </p:nvSpPr>
            <p:spPr bwMode="hidden">
              <a:xfrm>
                <a:off x="1555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16" name="Rectangle 2504"/>
              <p:cNvSpPr>
                <a:spLocks noChangeArrowheads="1"/>
              </p:cNvSpPr>
              <p:nvPr userDrawn="1"/>
            </p:nvSpPr>
            <p:spPr bwMode="hidden">
              <a:xfrm>
                <a:off x="1641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17" name="Rectangle 2505"/>
              <p:cNvSpPr>
                <a:spLocks noChangeArrowheads="1"/>
              </p:cNvSpPr>
              <p:nvPr userDrawn="1"/>
            </p:nvSpPr>
            <p:spPr bwMode="hidden">
              <a:xfrm>
                <a:off x="1727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18" name="Rectangle 2506"/>
              <p:cNvSpPr>
                <a:spLocks noChangeArrowheads="1"/>
              </p:cNvSpPr>
              <p:nvPr userDrawn="1"/>
            </p:nvSpPr>
            <p:spPr bwMode="hidden">
              <a:xfrm>
                <a:off x="1813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19" name="Rectangle 2507"/>
              <p:cNvSpPr>
                <a:spLocks noChangeArrowheads="1"/>
              </p:cNvSpPr>
              <p:nvPr userDrawn="1"/>
            </p:nvSpPr>
            <p:spPr bwMode="hidden">
              <a:xfrm>
                <a:off x="1900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20" name="Rectangle 2508"/>
              <p:cNvSpPr>
                <a:spLocks noChangeArrowheads="1"/>
              </p:cNvSpPr>
              <p:nvPr userDrawn="1"/>
            </p:nvSpPr>
            <p:spPr bwMode="hidden">
              <a:xfrm>
                <a:off x="1986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21" name="Rectangle 2509"/>
              <p:cNvSpPr>
                <a:spLocks noChangeArrowheads="1"/>
              </p:cNvSpPr>
              <p:nvPr userDrawn="1"/>
            </p:nvSpPr>
            <p:spPr bwMode="hidden">
              <a:xfrm>
                <a:off x="2072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22" name="Rectangle 2510"/>
              <p:cNvSpPr>
                <a:spLocks noChangeArrowheads="1"/>
              </p:cNvSpPr>
              <p:nvPr userDrawn="1"/>
            </p:nvSpPr>
            <p:spPr bwMode="hidden">
              <a:xfrm>
                <a:off x="2158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23" name="Rectangle 2511"/>
              <p:cNvSpPr>
                <a:spLocks noChangeArrowheads="1"/>
              </p:cNvSpPr>
              <p:nvPr userDrawn="1"/>
            </p:nvSpPr>
            <p:spPr bwMode="hidden">
              <a:xfrm>
                <a:off x="2245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24" name="Rectangle 2512"/>
              <p:cNvSpPr>
                <a:spLocks noChangeArrowheads="1"/>
              </p:cNvSpPr>
              <p:nvPr userDrawn="1"/>
            </p:nvSpPr>
            <p:spPr bwMode="hidden">
              <a:xfrm>
                <a:off x="2331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25" name="Rectangle 2513"/>
              <p:cNvSpPr>
                <a:spLocks noChangeArrowheads="1"/>
              </p:cNvSpPr>
              <p:nvPr userDrawn="1"/>
            </p:nvSpPr>
            <p:spPr bwMode="hidden">
              <a:xfrm>
                <a:off x="2417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26" name="Rectangle 2514"/>
              <p:cNvSpPr>
                <a:spLocks noChangeArrowheads="1"/>
              </p:cNvSpPr>
              <p:nvPr userDrawn="1"/>
            </p:nvSpPr>
            <p:spPr bwMode="hidden">
              <a:xfrm>
                <a:off x="2503" y="3607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27" name="Rectangle 2515"/>
              <p:cNvSpPr>
                <a:spLocks noChangeArrowheads="1"/>
              </p:cNvSpPr>
              <p:nvPr userDrawn="1"/>
            </p:nvSpPr>
            <p:spPr bwMode="hidden">
              <a:xfrm>
                <a:off x="2590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28" name="Rectangle 2516"/>
              <p:cNvSpPr>
                <a:spLocks noChangeArrowheads="1"/>
              </p:cNvSpPr>
              <p:nvPr userDrawn="1"/>
            </p:nvSpPr>
            <p:spPr bwMode="hidden">
              <a:xfrm>
                <a:off x="2676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29" name="Rectangle 2517"/>
              <p:cNvSpPr>
                <a:spLocks noChangeArrowheads="1"/>
              </p:cNvSpPr>
              <p:nvPr userDrawn="1"/>
            </p:nvSpPr>
            <p:spPr bwMode="hidden">
              <a:xfrm>
                <a:off x="2762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30" name="Rectangle 2518"/>
              <p:cNvSpPr>
                <a:spLocks noChangeArrowheads="1"/>
              </p:cNvSpPr>
              <p:nvPr userDrawn="1"/>
            </p:nvSpPr>
            <p:spPr bwMode="hidden">
              <a:xfrm>
                <a:off x="2848" y="3607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31" name="Rectangle 2519"/>
              <p:cNvSpPr>
                <a:spLocks noChangeArrowheads="1"/>
              </p:cNvSpPr>
              <p:nvPr userDrawn="1"/>
            </p:nvSpPr>
            <p:spPr bwMode="hidden">
              <a:xfrm>
                <a:off x="2935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32" name="Rectangle 2520"/>
              <p:cNvSpPr>
                <a:spLocks noChangeArrowheads="1"/>
              </p:cNvSpPr>
              <p:nvPr userDrawn="1"/>
            </p:nvSpPr>
            <p:spPr bwMode="hidden">
              <a:xfrm>
                <a:off x="3021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33" name="Rectangle 2521"/>
              <p:cNvSpPr>
                <a:spLocks noChangeArrowheads="1"/>
              </p:cNvSpPr>
              <p:nvPr userDrawn="1"/>
            </p:nvSpPr>
            <p:spPr bwMode="hidden">
              <a:xfrm>
                <a:off x="3107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34" name="Rectangle 2522"/>
              <p:cNvSpPr>
                <a:spLocks noChangeArrowheads="1"/>
              </p:cNvSpPr>
              <p:nvPr userDrawn="1"/>
            </p:nvSpPr>
            <p:spPr bwMode="hidden">
              <a:xfrm>
                <a:off x="3194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35" name="Rectangle 2523"/>
              <p:cNvSpPr>
                <a:spLocks noChangeArrowheads="1"/>
              </p:cNvSpPr>
              <p:nvPr userDrawn="1"/>
            </p:nvSpPr>
            <p:spPr bwMode="hidden">
              <a:xfrm>
                <a:off x="3280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36" name="Rectangle 2524"/>
              <p:cNvSpPr>
                <a:spLocks noChangeArrowheads="1"/>
              </p:cNvSpPr>
              <p:nvPr userDrawn="1"/>
            </p:nvSpPr>
            <p:spPr bwMode="hidden">
              <a:xfrm>
                <a:off x="3366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37" name="Rectangle 2525"/>
              <p:cNvSpPr>
                <a:spLocks noChangeArrowheads="1"/>
              </p:cNvSpPr>
              <p:nvPr userDrawn="1"/>
            </p:nvSpPr>
            <p:spPr bwMode="hidden">
              <a:xfrm>
                <a:off x="3452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38" name="Rectangle 2526"/>
              <p:cNvSpPr>
                <a:spLocks noChangeArrowheads="1"/>
              </p:cNvSpPr>
              <p:nvPr userDrawn="1"/>
            </p:nvSpPr>
            <p:spPr bwMode="hidden">
              <a:xfrm>
                <a:off x="3539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39" name="Rectangle 2527"/>
              <p:cNvSpPr>
                <a:spLocks noChangeArrowheads="1"/>
              </p:cNvSpPr>
              <p:nvPr userDrawn="1"/>
            </p:nvSpPr>
            <p:spPr bwMode="hidden">
              <a:xfrm>
                <a:off x="3625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40" name="Rectangle 2528"/>
              <p:cNvSpPr>
                <a:spLocks noChangeArrowheads="1"/>
              </p:cNvSpPr>
              <p:nvPr userDrawn="1"/>
            </p:nvSpPr>
            <p:spPr bwMode="hidden">
              <a:xfrm>
                <a:off x="3711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41" name="Rectangle 2529"/>
              <p:cNvSpPr>
                <a:spLocks noChangeArrowheads="1"/>
              </p:cNvSpPr>
              <p:nvPr userDrawn="1"/>
            </p:nvSpPr>
            <p:spPr bwMode="hidden">
              <a:xfrm>
                <a:off x="3797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42" name="Rectangle 2530"/>
              <p:cNvSpPr>
                <a:spLocks noChangeArrowheads="1"/>
              </p:cNvSpPr>
              <p:nvPr userDrawn="1"/>
            </p:nvSpPr>
            <p:spPr bwMode="hidden">
              <a:xfrm>
                <a:off x="3884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43" name="Rectangle 2531"/>
              <p:cNvSpPr>
                <a:spLocks noChangeArrowheads="1"/>
              </p:cNvSpPr>
              <p:nvPr userDrawn="1"/>
            </p:nvSpPr>
            <p:spPr bwMode="hidden">
              <a:xfrm>
                <a:off x="3970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44" name="Rectangle 2532"/>
              <p:cNvSpPr>
                <a:spLocks noChangeArrowheads="1"/>
              </p:cNvSpPr>
              <p:nvPr userDrawn="1"/>
            </p:nvSpPr>
            <p:spPr bwMode="hidden">
              <a:xfrm>
                <a:off x="4056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45" name="Rectangle 2533"/>
              <p:cNvSpPr>
                <a:spLocks noChangeArrowheads="1"/>
              </p:cNvSpPr>
              <p:nvPr userDrawn="1"/>
            </p:nvSpPr>
            <p:spPr bwMode="hidden">
              <a:xfrm>
                <a:off x="4142" y="3607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46" name="Rectangle 2534"/>
              <p:cNvSpPr>
                <a:spLocks noChangeArrowheads="1"/>
              </p:cNvSpPr>
              <p:nvPr userDrawn="1"/>
            </p:nvSpPr>
            <p:spPr bwMode="hidden">
              <a:xfrm>
                <a:off x="4229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47" name="Rectangle 2535"/>
              <p:cNvSpPr>
                <a:spLocks noChangeArrowheads="1"/>
              </p:cNvSpPr>
              <p:nvPr userDrawn="1"/>
            </p:nvSpPr>
            <p:spPr bwMode="hidden">
              <a:xfrm>
                <a:off x="4315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48" name="Rectangle 2536"/>
              <p:cNvSpPr>
                <a:spLocks noChangeArrowheads="1"/>
              </p:cNvSpPr>
              <p:nvPr userDrawn="1"/>
            </p:nvSpPr>
            <p:spPr bwMode="hidden">
              <a:xfrm>
                <a:off x="4401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49" name="Rectangle 2537"/>
              <p:cNvSpPr>
                <a:spLocks noChangeArrowheads="1"/>
              </p:cNvSpPr>
              <p:nvPr userDrawn="1"/>
            </p:nvSpPr>
            <p:spPr bwMode="hidden">
              <a:xfrm>
                <a:off x="4487" y="3607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50" name="Rectangle 2538"/>
              <p:cNvSpPr>
                <a:spLocks noChangeArrowheads="1"/>
              </p:cNvSpPr>
              <p:nvPr userDrawn="1"/>
            </p:nvSpPr>
            <p:spPr bwMode="hidden">
              <a:xfrm>
                <a:off x="4574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51" name="Rectangle 2539"/>
              <p:cNvSpPr>
                <a:spLocks noChangeArrowheads="1"/>
              </p:cNvSpPr>
              <p:nvPr userDrawn="1"/>
            </p:nvSpPr>
            <p:spPr bwMode="hidden">
              <a:xfrm>
                <a:off x="4660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52" name="Rectangle 2540"/>
              <p:cNvSpPr>
                <a:spLocks noChangeArrowheads="1"/>
              </p:cNvSpPr>
              <p:nvPr userDrawn="1"/>
            </p:nvSpPr>
            <p:spPr bwMode="hidden">
              <a:xfrm>
                <a:off x="4746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53" name="Rectangle 2541"/>
              <p:cNvSpPr>
                <a:spLocks noChangeArrowheads="1"/>
              </p:cNvSpPr>
              <p:nvPr userDrawn="1"/>
            </p:nvSpPr>
            <p:spPr bwMode="hidden">
              <a:xfrm>
                <a:off x="4832" y="3607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54" name="Rectangle 2542"/>
              <p:cNvSpPr>
                <a:spLocks noChangeArrowheads="1"/>
              </p:cNvSpPr>
              <p:nvPr userDrawn="1"/>
            </p:nvSpPr>
            <p:spPr bwMode="hidden">
              <a:xfrm>
                <a:off x="4919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55" name="Rectangle 2543"/>
              <p:cNvSpPr>
                <a:spLocks noChangeArrowheads="1"/>
              </p:cNvSpPr>
              <p:nvPr userDrawn="1"/>
            </p:nvSpPr>
            <p:spPr bwMode="hidden">
              <a:xfrm>
                <a:off x="5005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56" name="Rectangle 2544"/>
              <p:cNvSpPr>
                <a:spLocks noChangeArrowheads="1"/>
              </p:cNvSpPr>
              <p:nvPr userDrawn="1"/>
            </p:nvSpPr>
            <p:spPr bwMode="hidden">
              <a:xfrm>
                <a:off x="5091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57" name="Rectangle 2545"/>
              <p:cNvSpPr>
                <a:spLocks noChangeArrowheads="1"/>
              </p:cNvSpPr>
              <p:nvPr userDrawn="1"/>
            </p:nvSpPr>
            <p:spPr bwMode="hidden">
              <a:xfrm>
                <a:off x="5178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58" name="Rectangle 2546"/>
              <p:cNvSpPr>
                <a:spLocks noChangeArrowheads="1"/>
              </p:cNvSpPr>
              <p:nvPr userDrawn="1"/>
            </p:nvSpPr>
            <p:spPr bwMode="hidden">
              <a:xfrm>
                <a:off x="5264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59" name="Rectangle 2547"/>
              <p:cNvSpPr>
                <a:spLocks noChangeArrowheads="1"/>
              </p:cNvSpPr>
              <p:nvPr userDrawn="1"/>
            </p:nvSpPr>
            <p:spPr bwMode="hidden">
              <a:xfrm>
                <a:off x="5350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41661" name="Group 2749"/>
            <p:cNvGrpSpPr>
              <a:grpSpLocks/>
            </p:cNvGrpSpPr>
            <p:nvPr/>
          </p:nvGrpSpPr>
          <p:grpSpPr bwMode="auto">
            <a:xfrm>
              <a:off x="2" y="3607"/>
              <a:ext cx="5736" cy="302"/>
              <a:chOff x="2" y="3607"/>
              <a:chExt cx="5736" cy="302"/>
            </a:xfrm>
          </p:grpSpPr>
          <p:sp>
            <p:nvSpPr>
              <p:cNvPr id="41461" name="Rectangle 2549"/>
              <p:cNvSpPr>
                <a:spLocks noChangeArrowheads="1"/>
              </p:cNvSpPr>
              <p:nvPr userDrawn="1"/>
            </p:nvSpPr>
            <p:spPr bwMode="hidden">
              <a:xfrm>
                <a:off x="5436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62" name="Rectangle 2550"/>
              <p:cNvSpPr>
                <a:spLocks noChangeArrowheads="1"/>
              </p:cNvSpPr>
              <p:nvPr userDrawn="1"/>
            </p:nvSpPr>
            <p:spPr bwMode="hidden">
              <a:xfrm>
                <a:off x="5523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63" name="Rectangle 2551"/>
              <p:cNvSpPr>
                <a:spLocks noChangeArrowheads="1"/>
              </p:cNvSpPr>
              <p:nvPr userDrawn="1"/>
            </p:nvSpPr>
            <p:spPr bwMode="hidden">
              <a:xfrm>
                <a:off x="5609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64" name="Rectangle 2552"/>
              <p:cNvSpPr>
                <a:spLocks noChangeArrowheads="1"/>
              </p:cNvSpPr>
              <p:nvPr userDrawn="1"/>
            </p:nvSpPr>
            <p:spPr bwMode="hidden">
              <a:xfrm>
                <a:off x="5695" y="3607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65" name="Rectangle 2553"/>
              <p:cNvSpPr>
                <a:spLocks noChangeArrowheads="1"/>
              </p:cNvSpPr>
              <p:nvPr userDrawn="1"/>
            </p:nvSpPr>
            <p:spPr bwMode="hidden">
              <a:xfrm>
                <a:off x="2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66" name="Rectangle 2554"/>
              <p:cNvSpPr>
                <a:spLocks noChangeArrowheads="1"/>
              </p:cNvSpPr>
              <p:nvPr userDrawn="1"/>
            </p:nvSpPr>
            <p:spPr bwMode="hidden">
              <a:xfrm>
                <a:off x="88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67" name="Rectangle 2555"/>
              <p:cNvSpPr>
                <a:spLocks noChangeArrowheads="1"/>
              </p:cNvSpPr>
              <p:nvPr userDrawn="1"/>
            </p:nvSpPr>
            <p:spPr bwMode="hidden">
              <a:xfrm>
                <a:off x="174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68" name="Rectangle 2556"/>
              <p:cNvSpPr>
                <a:spLocks noChangeArrowheads="1"/>
              </p:cNvSpPr>
              <p:nvPr userDrawn="1"/>
            </p:nvSpPr>
            <p:spPr bwMode="hidden">
              <a:xfrm>
                <a:off x="261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69" name="Rectangle 2557"/>
              <p:cNvSpPr>
                <a:spLocks noChangeArrowheads="1"/>
              </p:cNvSpPr>
              <p:nvPr userDrawn="1"/>
            </p:nvSpPr>
            <p:spPr bwMode="hidden">
              <a:xfrm>
                <a:off x="347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70" name="Rectangle 2558"/>
              <p:cNvSpPr>
                <a:spLocks noChangeArrowheads="1"/>
              </p:cNvSpPr>
              <p:nvPr userDrawn="1"/>
            </p:nvSpPr>
            <p:spPr bwMode="hidden">
              <a:xfrm>
                <a:off x="433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71" name="Rectangle 2559"/>
              <p:cNvSpPr>
                <a:spLocks noChangeArrowheads="1"/>
              </p:cNvSpPr>
              <p:nvPr userDrawn="1"/>
            </p:nvSpPr>
            <p:spPr bwMode="hidden">
              <a:xfrm>
                <a:off x="519" y="3693"/>
                <a:ext cx="44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72" name="Rectangle 2560"/>
              <p:cNvSpPr>
                <a:spLocks noChangeArrowheads="1"/>
              </p:cNvSpPr>
              <p:nvPr userDrawn="1"/>
            </p:nvSpPr>
            <p:spPr bwMode="hidden">
              <a:xfrm>
                <a:off x="606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73" name="Rectangle 2561"/>
              <p:cNvSpPr>
                <a:spLocks noChangeArrowheads="1"/>
              </p:cNvSpPr>
              <p:nvPr userDrawn="1"/>
            </p:nvSpPr>
            <p:spPr bwMode="hidden">
              <a:xfrm>
                <a:off x="692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74" name="Rectangle 2562"/>
              <p:cNvSpPr>
                <a:spLocks noChangeArrowheads="1"/>
              </p:cNvSpPr>
              <p:nvPr userDrawn="1"/>
            </p:nvSpPr>
            <p:spPr bwMode="hidden">
              <a:xfrm>
                <a:off x="778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75" name="Rectangle 2563"/>
              <p:cNvSpPr>
                <a:spLocks noChangeArrowheads="1"/>
              </p:cNvSpPr>
              <p:nvPr userDrawn="1"/>
            </p:nvSpPr>
            <p:spPr bwMode="hidden">
              <a:xfrm>
                <a:off x="864" y="3693"/>
                <a:ext cx="44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76" name="Rectangle 2564"/>
              <p:cNvSpPr>
                <a:spLocks noChangeArrowheads="1"/>
              </p:cNvSpPr>
              <p:nvPr userDrawn="1"/>
            </p:nvSpPr>
            <p:spPr bwMode="hidden">
              <a:xfrm>
                <a:off x="951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77" name="Rectangle 2565"/>
              <p:cNvSpPr>
                <a:spLocks noChangeArrowheads="1"/>
              </p:cNvSpPr>
              <p:nvPr userDrawn="1"/>
            </p:nvSpPr>
            <p:spPr bwMode="hidden">
              <a:xfrm>
                <a:off x="1037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78" name="Rectangle 2566"/>
              <p:cNvSpPr>
                <a:spLocks noChangeArrowheads="1"/>
              </p:cNvSpPr>
              <p:nvPr userDrawn="1"/>
            </p:nvSpPr>
            <p:spPr bwMode="hidden">
              <a:xfrm>
                <a:off x="1123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79" name="Rectangle 2567"/>
              <p:cNvSpPr>
                <a:spLocks noChangeArrowheads="1"/>
              </p:cNvSpPr>
              <p:nvPr userDrawn="1"/>
            </p:nvSpPr>
            <p:spPr bwMode="hidden">
              <a:xfrm>
                <a:off x="1209" y="3693"/>
                <a:ext cx="44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80" name="Rectangle 2568"/>
              <p:cNvSpPr>
                <a:spLocks noChangeArrowheads="1"/>
              </p:cNvSpPr>
              <p:nvPr userDrawn="1"/>
            </p:nvSpPr>
            <p:spPr bwMode="hidden">
              <a:xfrm>
                <a:off x="1296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81" name="Rectangle 2569"/>
              <p:cNvSpPr>
                <a:spLocks noChangeArrowheads="1"/>
              </p:cNvSpPr>
              <p:nvPr userDrawn="1"/>
            </p:nvSpPr>
            <p:spPr bwMode="hidden">
              <a:xfrm>
                <a:off x="1382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82" name="Rectangle 2570"/>
              <p:cNvSpPr>
                <a:spLocks noChangeArrowheads="1"/>
              </p:cNvSpPr>
              <p:nvPr userDrawn="1"/>
            </p:nvSpPr>
            <p:spPr bwMode="hidden">
              <a:xfrm>
                <a:off x="1468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83" name="Rectangle 2571"/>
              <p:cNvSpPr>
                <a:spLocks noChangeArrowheads="1"/>
              </p:cNvSpPr>
              <p:nvPr userDrawn="1"/>
            </p:nvSpPr>
            <p:spPr bwMode="hidden">
              <a:xfrm>
                <a:off x="1555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84" name="Rectangle 2572"/>
              <p:cNvSpPr>
                <a:spLocks noChangeArrowheads="1"/>
              </p:cNvSpPr>
              <p:nvPr userDrawn="1"/>
            </p:nvSpPr>
            <p:spPr bwMode="hidden">
              <a:xfrm>
                <a:off x="1641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85" name="Rectangle 2573"/>
              <p:cNvSpPr>
                <a:spLocks noChangeArrowheads="1"/>
              </p:cNvSpPr>
              <p:nvPr userDrawn="1"/>
            </p:nvSpPr>
            <p:spPr bwMode="hidden">
              <a:xfrm>
                <a:off x="1727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86" name="Rectangle 2574"/>
              <p:cNvSpPr>
                <a:spLocks noChangeArrowheads="1"/>
              </p:cNvSpPr>
              <p:nvPr userDrawn="1"/>
            </p:nvSpPr>
            <p:spPr bwMode="hidden">
              <a:xfrm>
                <a:off x="1813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87" name="Rectangle 2575"/>
              <p:cNvSpPr>
                <a:spLocks noChangeArrowheads="1"/>
              </p:cNvSpPr>
              <p:nvPr userDrawn="1"/>
            </p:nvSpPr>
            <p:spPr bwMode="hidden">
              <a:xfrm>
                <a:off x="1900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88" name="Rectangle 2576"/>
              <p:cNvSpPr>
                <a:spLocks noChangeArrowheads="1"/>
              </p:cNvSpPr>
              <p:nvPr userDrawn="1"/>
            </p:nvSpPr>
            <p:spPr bwMode="hidden">
              <a:xfrm>
                <a:off x="1986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89" name="Rectangle 2577"/>
              <p:cNvSpPr>
                <a:spLocks noChangeArrowheads="1"/>
              </p:cNvSpPr>
              <p:nvPr userDrawn="1"/>
            </p:nvSpPr>
            <p:spPr bwMode="hidden">
              <a:xfrm>
                <a:off x="2072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90" name="Rectangle 2578"/>
              <p:cNvSpPr>
                <a:spLocks noChangeArrowheads="1"/>
              </p:cNvSpPr>
              <p:nvPr userDrawn="1"/>
            </p:nvSpPr>
            <p:spPr bwMode="hidden">
              <a:xfrm>
                <a:off x="2158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91" name="Rectangle 2579"/>
              <p:cNvSpPr>
                <a:spLocks noChangeArrowheads="1"/>
              </p:cNvSpPr>
              <p:nvPr userDrawn="1"/>
            </p:nvSpPr>
            <p:spPr bwMode="hidden">
              <a:xfrm>
                <a:off x="2245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92" name="Rectangle 2580"/>
              <p:cNvSpPr>
                <a:spLocks noChangeArrowheads="1"/>
              </p:cNvSpPr>
              <p:nvPr userDrawn="1"/>
            </p:nvSpPr>
            <p:spPr bwMode="hidden">
              <a:xfrm>
                <a:off x="2331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93" name="Rectangle 2581"/>
              <p:cNvSpPr>
                <a:spLocks noChangeArrowheads="1"/>
              </p:cNvSpPr>
              <p:nvPr userDrawn="1"/>
            </p:nvSpPr>
            <p:spPr bwMode="hidden">
              <a:xfrm>
                <a:off x="2417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94" name="Rectangle 2582"/>
              <p:cNvSpPr>
                <a:spLocks noChangeArrowheads="1"/>
              </p:cNvSpPr>
              <p:nvPr userDrawn="1"/>
            </p:nvSpPr>
            <p:spPr bwMode="hidden">
              <a:xfrm>
                <a:off x="2503" y="3693"/>
                <a:ext cx="44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95" name="Rectangle 2583"/>
              <p:cNvSpPr>
                <a:spLocks noChangeArrowheads="1"/>
              </p:cNvSpPr>
              <p:nvPr userDrawn="1"/>
            </p:nvSpPr>
            <p:spPr bwMode="hidden">
              <a:xfrm>
                <a:off x="2590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96" name="Rectangle 2584"/>
              <p:cNvSpPr>
                <a:spLocks noChangeArrowheads="1"/>
              </p:cNvSpPr>
              <p:nvPr userDrawn="1"/>
            </p:nvSpPr>
            <p:spPr bwMode="hidden">
              <a:xfrm>
                <a:off x="2676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97" name="Rectangle 2585"/>
              <p:cNvSpPr>
                <a:spLocks noChangeArrowheads="1"/>
              </p:cNvSpPr>
              <p:nvPr userDrawn="1"/>
            </p:nvSpPr>
            <p:spPr bwMode="hidden">
              <a:xfrm>
                <a:off x="2762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98" name="Rectangle 2586"/>
              <p:cNvSpPr>
                <a:spLocks noChangeArrowheads="1"/>
              </p:cNvSpPr>
              <p:nvPr userDrawn="1"/>
            </p:nvSpPr>
            <p:spPr bwMode="hidden">
              <a:xfrm>
                <a:off x="2848" y="3693"/>
                <a:ext cx="44" cy="43"/>
              </a:xfrm>
              <a:prstGeom prst="rect">
                <a:avLst/>
              </a:prstGeom>
              <a:solidFill>
                <a:srgbClr val="62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499" name="Rectangle 2587"/>
              <p:cNvSpPr>
                <a:spLocks noChangeArrowheads="1"/>
              </p:cNvSpPr>
              <p:nvPr userDrawn="1"/>
            </p:nvSpPr>
            <p:spPr bwMode="hidden">
              <a:xfrm>
                <a:off x="2935" y="3693"/>
                <a:ext cx="43" cy="43"/>
              </a:xfrm>
              <a:prstGeom prst="rect">
                <a:avLst/>
              </a:prstGeom>
              <a:solidFill>
                <a:srgbClr val="62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00" name="Rectangle 2588"/>
              <p:cNvSpPr>
                <a:spLocks noChangeArrowheads="1"/>
              </p:cNvSpPr>
              <p:nvPr userDrawn="1"/>
            </p:nvSpPr>
            <p:spPr bwMode="hidden">
              <a:xfrm>
                <a:off x="3021" y="3693"/>
                <a:ext cx="43" cy="43"/>
              </a:xfrm>
              <a:prstGeom prst="rect">
                <a:avLst/>
              </a:prstGeom>
              <a:solidFill>
                <a:srgbClr val="62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01" name="Rectangle 2589"/>
              <p:cNvSpPr>
                <a:spLocks noChangeArrowheads="1"/>
              </p:cNvSpPr>
              <p:nvPr userDrawn="1"/>
            </p:nvSpPr>
            <p:spPr bwMode="hidden">
              <a:xfrm>
                <a:off x="3107" y="3693"/>
                <a:ext cx="43" cy="43"/>
              </a:xfrm>
              <a:prstGeom prst="rect">
                <a:avLst/>
              </a:prstGeom>
              <a:solidFill>
                <a:srgbClr val="62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02" name="Rectangle 2590"/>
              <p:cNvSpPr>
                <a:spLocks noChangeArrowheads="1"/>
              </p:cNvSpPr>
              <p:nvPr userDrawn="1"/>
            </p:nvSpPr>
            <p:spPr bwMode="hidden">
              <a:xfrm>
                <a:off x="3194" y="3693"/>
                <a:ext cx="43" cy="43"/>
              </a:xfrm>
              <a:prstGeom prst="rect">
                <a:avLst/>
              </a:prstGeom>
              <a:solidFill>
                <a:srgbClr val="62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03" name="Rectangle 2591"/>
              <p:cNvSpPr>
                <a:spLocks noChangeArrowheads="1"/>
              </p:cNvSpPr>
              <p:nvPr userDrawn="1"/>
            </p:nvSpPr>
            <p:spPr bwMode="hidden">
              <a:xfrm>
                <a:off x="3280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04" name="Rectangle 2592"/>
              <p:cNvSpPr>
                <a:spLocks noChangeArrowheads="1"/>
              </p:cNvSpPr>
              <p:nvPr userDrawn="1"/>
            </p:nvSpPr>
            <p:spPr bwMode="hidden">
              <a:xfrm>
                <a:off x="3366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05" name="Rectangle 2593"/>
              <p:cNvSpPr>
                <a:spLocks noChangeArrowheads="1"/>
              </p:cNvSpPr>
              <p:nvPr userDrawn="1"/>
            </p:nvSpPr>
            <p:spPr bwMode="hidden">
              <a:xfrm>
                <a:off x="3452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06" name="Rectangle 2594"/>
              <p:cNvSpPr>
                <a:spLocks noChangeArrowheads="1"/>
              </p:cNvSpPr>
              <p:nvPr userDrawn="1"/>
            </p:nvSpPr>
            <p:spPr bwMode="hidden">
              <a:xfrm>
                <a:off x="3539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07" name="Rectangle 2595"/>
              <p:cNvSpPr>
                <a:spLocks noChangeArrowheads="1"/>
              </p:cNvSpPr>
              <p:nvPr userDrawn="1"/>
            </p:nvSpPr>
            <p:spPr bwMode="hidden">
              <a:xfrm>
                <a:off x="3625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08" name="Rectangle 2596"/>
              <p:cNvSpPr>
                <a:spLocks noChangeArrowheads="1"/>
              </p:cNvSpPr>
              <p:nvPr userDrawn="1"/>
            </p:nvSpPr>
            <p:spPr bwMode="hidden">
              <a:xfrm>
                <a:off x="3711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09" name="Rectangle 2597"/>
              <p:cNvSpPr>
                <a:spLocks noChangeArrowheads="1"/>
              </p:cNvSpPr>
              <p:nvPr userDrawn="1"/>
            </p:nvSpPr>
            <p:spPr bwMode="hidden">
              <a:xfrm>
                <a:off x="3797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10" name="Rectangle 2598"/>
              <p:cNvSpPr>
                <a:spLocks noChangeArrowheads="1"/>
              </p:cNvSpPr>
              <p:nvPr userDrawn="1"/>
            </p:nvSpPr>
            <p:spPr bwMode="hidden">
              <a:xfrm>
                <a:off x="3884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11" name="Rectangle 2599"/>
              <p:cNvSpPr>
                <a:spLocks noChangeArrowheads="1"/>
              </p:cNvSpPr>
              <p:nvPr userDrawn="1"/>
            </p:nvSpPr>
            <p:spPr bwMode="hidden">
              <a:xfrm>
                <a:off x="3970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12" name="Rectangle 2600"/>
              <p:cNvSpPr>
                <a:spLocks noChangeArrowheads="1"/>
              </p:cNvSpPr>
              <p:nvPr userDrawn="1"/>
            </p:nvSpPr>
            <p:spPr bwMode="hidden">
              <a:xfrm>
                <a:off x="4056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13" name="Rectangle 2601"/>
              <p:cNvSpPr>
                <a:spLocks noChangeArrowheads="1"/>
              </p:cNvSpPr>
              <p:nvPr userDrawn="1"/>
            </p:nvSpPr>
            <p:spPr bwMode="hidden">
              <a:xfrm>
                <a:off x="4142" y="3693"/>
                <a:ext cx="44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14" name="Rectangle 2602"/>
              <p:cNvSpPr>
                <a:spLocks noChangeArrowheads="1"/>
              </p:cNvSpPr>
              <p:nvPr userDrawn="1"/>
            </p:nvSpPr>
            <p:spPr bwMode="hidden">
              <a:xfrm>
                <a:off x="4229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15" name="Rectangle 2603"/>
              <p:cNvSpPr>
                <a:spLocks noChangeArrowheads="1"/>
              </p:cNvSpPr>
              <p:nvPr userDrawn="1"/>
            </p:nvSpPr>
            <p:spPr bwMode="hidden">
              <a:xfrm>
                <a:off x="4315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16" name="Rectangle 2604"/>
              <p:cNvSpPr>
                <a:spLocks noChangeArrowheads="1"/>
              </p:cNvSpPr>
              <p:nvPr userDrawn="1"/>
            </p:nvSpPr>
            <p:spPr bwMode="hidden">
              <a:xfrm>
                <a:off x="4401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17" name="Rectangle 2605"/>
              <p:cNvSpPr>
                <a:spLocks noChangeArrowheads="1"/>
              </p:cNvSpPr>
              <p:nvPr userDrawn="1"/>
            </p:nvSpPr>
            <p:spPr bwMode="hidden">
              <a:xfrm>
                <a:off x="4487" y="3693"/>
                <a:ext cx="44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18" name="Rectangle 2606"/>
              <p:cNvSpPr>
                <a:spLocks noChangeArrowheads="1"/>
              </p:cNvSpPr>
              <p:nvPr userDrawn="1"/>
            </p:nvSpPr>
            <p:spPr bwMode="hidden">
              <a:xfrm>
                <a:off x="4574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19" name="Rectangle 2607"/>
              <p:cNvSpPr>
                <a:spLocks noChangeArrowheads="1"/>
              </p:cNvSpPr>
              <p:nvPr userDrawn="1"/>
            </p:nvSpPr>
            <p:spPr bwMode="hidden">
              <a:xfrm>
                <a:off x="4660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20" name="Rectangle 2608"/>
              <p:cNvSpPr>
                <a:spLocks noChangeArrowheads="1"/>
              </p:cNvSpPr>
              <p:nvPr userDrawn="1"/>
            </p:nvSpPr>
            <p:spPr bwMode="hidden">
              <a:xfrm>
                <a:off x="4746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21" name="Rectangle 2609"/>
              <p:cNvSpPr>
                <a:spLocks noChangeArrowheads="1"/>
              </p:cNvSpPr>
              <p:nvPr userDrawn="1"/>
            </p:nvSpPr>
            <p:spPr bwMode="hidden">
              <a:xfrm>
                <a:off x="4832" y="3693"/>
                <a:ext cx="44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22" name="Rectangle 2610"/>
              <p:cNvSpPr>
                <a:spLocks noChangeArrowheads="1"/>
              </p:cNvSpPr>
              <p:nvPr userDrawn="1"/>
            </p:nvSpPr>
            <p:spPr bwMode="hidden">
              <a:xfrm>
                <a:off x="4919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23" name="Rectangle 2611"/>
              <p:cNvSpPr>
                <a:spLocks noChangeArrowheads="1"/>
              </p:cNvSpPr>
              <p:nvPr userDrawn="1"/>
            </p:nvSpPr>
            <p:spPr bwMode="hidden">
              <a:xfrm>
                <a:off x="5005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24" name="Rectangle 2612"/>
              <p:cNvSpPr>
                <a:spLocks noChangeArrowheads="1"/>
              </p:cNvSpPr>
              <p:nvPr userDrawn="1"/>
            </p:nvSpPr>
            <p:spPr bwMode="hidden">
              <a:xfrm>
                <a:off x="5091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25" name="Rectangle 2613"/>
              <p:cNvSpPr>
                <a:spLocks noChangeArrowheads="1"/>
              </p:cNvSpPr>
              <p:nvPr userDrawn="1"/>
            </p:nvSpPr>
            <p:spPr bwMode="hidden">
              <a:xfrm>
                <a:off x="5178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26" name="Rectangle 2614"/>
              <p:cNvSpPr>
                <a:spLocks noChangeArrowheads="1"/>
              </p:cNvSpPr>
              <p:nvPr userDrawn="1"/>
            </p:nvSpPr>
            <p:spPr bwMode="hidden">
              <a:xfrm>
                <a:off x="5264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27" name="Rectangle 2615"/>
              <p:cNvSpPr>
                <a:spLocks noChangeArrowheads="1"/>
              </p:cNvSpPr>
              <p:nvPr userDrawn="1"/>
            </p:nvSpPr>
            <p:spPr bwMode="hidden">
              <a:xfrm>
                <a:off x="5350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28" name="Rectangle 2616"/>
              <p:cNvSpPr>
                <a:spLocks noChangeArrowheads="1"/>
              </p:cNvSpPr>
              <p:nvPr userDrawn="1"/>
            </p:nvSpPr>
            <p:spPr bwMode="hidden">
              <a:xfrm>
                <a:off x="5436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29" name="Rectangle 2617"/>
              <p:cNvSpPr>
                <a:spLocks noChangeArrowheads="1"/>
              </p:cNvSpPr>
              <p:nvPr userDrawn="1"/>
            </p:nvSpPr>
            <p:spPr bwMode="hidden">
              <a:xfrm>
                <a:off x="5523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30" name="Rectangle 2618"/>
              <p:cNvSpPr>
                <a:spLocks noChangeArrowheads="1"/>
              </p:cNvSpPr>
              <p:nvPr userDrawn="1"/>
            </p:nvSpPr>
            <p:spPr bwMode="hidden">
              <a:xfrm>
                <a:off x="5609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31" name="Rectangle 2619"/>
              <p:cNvSpPr>
                <a:spLocks noChangeArrowheads="1"/>
              </p:cNvSpPr>
              <p:nvPr userDrawn="1"/>
            </p:nvSpPr>
            <p:spPr bwMode="hidden">
              <a:xfrm>
                <a:off x="5695" y="3693"/>
                <a:ext cx="43" cy="43"/>
              </a:xfrm>
              <a:prstGeom prst="rect">
                <a:avLst/>
              </a:prstGeom>
              <a:solidFill>
                <a:srgbClr val="508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32" name="Rectangle 2620"/>
              <p:cNvSpPr>
                <a:spLocks noChangeArrowheads="1"/>
              </p:cNvSpPr>
              <p:nvPr userDrawn="1"/>
            </p:nvSpPr>
            <p:spPr bwMode="hidden">
              <a:xfrm>
                <a:off x="2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33" name="Rectangle 2621"/>
              <p:cNvSpPr>
                <a:spLocks noChangeArrowheads="1"/>
              </p:cNvSpPr>
              <p:nvPr userDrawn="1"/>
            </p:nvSpPr>
            <p:spPr bwMode="hidden">
              <a:xfrm>
                <a:off x="88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34" name="Rectangle 2622"/>
              <p:cNvSpPr>
                <a:spLocks noChangeArrowheads="1"/>
              </p:cNvSpPr>
              <p:nvPr userDrawn="1"/>
            </p:nvSpPr>
            <p:spPr bwMode="hidden">
              <a:xfrm>
                <a:off x="174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35" name="Rectangle 2623"/>
              <p:cNvSpPr>
                <a:spLocks noChangeArrowheads="1"/>
              </p:cNvSpPr>
              <p:nvPr userDrawn="1"/>
            </p:nvSpPr>
            <p:spPr bwMode="hidden">
              <a:xfrm>
                <a:off x="261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36" name="Rectangle 2624"/>
              <p:cNvSpPr>
                <a:spLocks noChangeArrowheads="1"/>
              </p:cNvSpPr>
              <p:nvPr userDrawn="1"/>
            </p:nvSpPr>
            <p:spPr bwMode="hidden">
              <a:xfrm>
                <a:off x="347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37" name="Rectangle 2625"/>
              <p:cNvSpPr>
                <a:spLocks noChangeArrowheads="1"/>
              </p:cNvSpPr>
              <p:nvPr userDrawn="1"/>
            </p:nvSpPr>
            <p:spPr bwMode="hidden">
              <a:xfrm>
                <a:off x="433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38" name="Rectangle 2626"/>
              <p:cNvSpPr>
                <a:spLocks noChangeArrowheads="1"/>
              </p:cNvSpPr>
              <p:nvPr userDrawn="1"/>
            </p:nvSpPr>
            <p:spPr bwMode="hidden">
              <a:xfrm>
                <a:off x="519" y="3779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39" name="Rectangle 2627"/>
              <p:cNvSpPr>
                <a:spLocks noChangeArrowheads="1"/>
              </p:cNvSpPr>
              <p:nvPr userDrawn="1"/>
            </p:nvSpPr>
            <p:spPr bwMode="hidden">
              <a:xfrm>
                <a:off x="606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40" name="Rectangle 2628"/>
              <p:cNvSpPr>
                <a:spLocks noChangeArrowheads="1"/>
              </p:cNvSpPr>
              <p:nvPr userDrawn="1"/>
            </p:nvSpPr>
            <p:spPr bwMode="hidden">
              <a:xfrm>
                <a:off x="692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41" name="Rectangle 2629"/>
              <p:cNvSpPr>
                <a:spLocks noChangeArrowheads="1"/>
              </p:cNvSpPr>
              <p:nvPr userDrawn="1"/>
            </p:nvSpPr>
            <p:spPr bwMode="hidden">
              <a:xfrm>
                <a:off x="778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42" name="Rectangle 2630"/>
              <p:cNvSpPr>
                <a:spLocks noChangeArrowheads="1"/>
              </p:cNvSpPr>
              <p:nvPr userDrawn="1"/>
            </p:nvSpPr>
            <p:spPr bwMode="hidden">
              <a:xfrm>
                <a:off x="864" y="3779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43" name="Rectangle 2631"/>
              <p:cNvSpPr>
                <a:spLocks noChangeArrowheads="1"/>
              </p:cNvSpPr>
              <p:nvPr userDrawn="1"/>
            </p:nvSpPr>
            <p:spPr bwMode="hidden">
              <a:xfrm>
                <a:off x="951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44" name="Rectangle 2632"/>
              <p:cNvSpPr>
                <a:spLocks noChangeArrowheads="1"/>
              </p:cNvSpPr>
              <p:nvPr userDrawn="1"/>
            </p:nvSpPr>
            <p:spPr bwMode="hidden">
              <a:xfrm>
                <a:off x="1037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45" name="Rectangle 2633"/>
              <p:cNvSpPr>
                <a:spLocks noChangeArrowheads="1"/>
              </p:cNvSpPr>
              <p:nvPr userDrawn="1"/>
            </p:nvSpPr>
            <p:spPr bwMode="hidden">
              <a:xfrm>
                <a:off x="1123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46" name="Rectangle 2634"/>
              <p:cNvSpPr>
                <a:spLocks noChangeArrowheads="1"/>
              </p:cNvSpPr>
              <p:nvPr userDrawn="1"/>
            </p:nvSpPr>
            <p:spPr bwMode="hidden">
              <a:xfrm>
                <a:off x="1209" y="3779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47" name="Rectangle 2635"/>
              <p:cNvSpPr>
                <a:spLocks noChangeArrowheads="1"/>
              </p:cNvSpPr>
              <p:nvPr userDrawn="1"/>
            </p:nvSpPr>
            <p:spPr bwMode="hidden">
              <a:xfrm>
                <a:off x="1296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48" name="Rectangle 2636"/>
              <p:cNvSpPr>
                <a:spLocks noChangeArrowheads="1"/>
              </p:cNvSpPr>
              <p:nvPr userDrawn="1"/>
            </p:nvSpPr>
            <p:spPr bwMode="hidden">
              <a:xfrm>
                <a:off x="1382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49" name="Rectangle 2637"/>
              <p:cNvSpPr>
                <a:spLocks noChangeArrowheads="1"/>
              </p:cNvSpPr>
              <p:nvPr userDrawn="1"/>
            </p:nvSpPr>
            <p:spPr bwMode="hidden">
              <a:xfrm>
                <a:off x="1468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50" name="Rectangle 2638"/>
              <p:cNvSpPr>
                <a:spLocks noChangeArrowheads="1"/>
              </p:cNvSpPr>
              <p:nvPr userDrawn="1"/>
            </p:nvSpPr>
            <p:spPr bwMode="hidden">
              <a:xfrm>
                <a:off x="1555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51" name="Rectangle 2639"/>
              <p:cNvSpPr>
                <a:spLocks noChangeArrowheads="1"/>
              </p:cNvSpPr>
              <p:nvPr userDrawn="1"/>
            </p:nvSpPr>
            <p:spPr bwMode="hidden">
              <a:xfrm>
                <a:off x="1641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52" name="Rectangle 2640"/>
              <p:cNvSpPr>
                <a:spLocks noChangeArrowheads="1"/>
              </p:cNvSpPr>
              <p:nvPr userDrawn="1"/>
            </p:nvSpPr>
            <p:spPr bwMode="hidden">
              <a:xfrm>
                <a:off x="1727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53" name="Rectangle 2641"/>
              <p:cNvSpPr>
                <a:spLocks noChangeArrowheads="1"/>
              </p:cNvSpPr>
              <p:nvPr userDrawn="1"/>
            </p:nvSpPr>
            <p:spPr bwMode="hidden">
              <a:xfrm>
                <a:off x="1813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54" name="Rectangle 2642"/>
              <p:cNvSpPr>
                <a:spLocks noChangeArrowheads="1"/>
              </p:cNvSpPr>
              <p:nvPr userDrawn="1"/>
            </p:nvSpPr>
            <p:spPr bwMode="hidden">
              <a:xfrm>
                <a:off x="1900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55" name="Rectangle 2643"/>
              <p:cNvSpPr>
                <a:spLocks noChangeArrowheads="1"/>
              </p:cNvSpPr>
              <p:nvPr userDrawn="1"/>
            </p:nvSpPr>
            <p:spPr bwMode="hidden">
              <a:xfrm>
                <a:off x="1986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56" name="Rectangle 2644"/>
              <p:cNvSpPr>
                <a:spLocks noChangeArrowheads="1"/>
              </p:cNvSpPr>
              <p:nvPr userDrawn="1"/>
            </p:nvSpPr>
            <p:spPr bwMode="hidden">
              <a:xfrm>
                <a:off x="2072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57" name="Rectangle 2645"/>
              <p:cNvSpPr>
                <a:spLocks noChangeArrowheads="1"/>
              </p:cNvSpPr>
              <p:nvPr userDrawn="1"/>
            </p:nvSpPr>
            <p:spPr bwMode="hidden">
              <a:xfrm>
                <a:off x="2158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58" name="Rectangle 2646"/>
              <p:cNvSpPr>
                <a:spLocks noChangeArrowheads="1"/>
              </p:cNvSpPr>
              <p:nvPr userDrawn="1"/>
            </p:nvSpPr>
            <p:spPr bwMode="hidden">
              <a:xfrm>
                <a:off x="2245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59" name="Rectangle 2647"/>
              <p:cNvSpPr>
                <a:spLocks noChangeArrowheads="1"/>
              </p:cNvSpPr>
              <p:nvPr userDrawn="1"/>
            </p:nvSpPr>
            <p:spPr bwMode="hidden">
              <a:xfrm>
                <a:off x="2331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60" name="Rectangle 2648"/>
              <p:cNvSpPr>
                <a:spLocks noChangeArrowheads="1"/>
              </p:cNvSpPr>
              <p:nvPr userDrawn="1"/>
            </p:nvSpPr>
            <p:spPr bwMode="hidden">
              <a:xfrm>
                <a:off x="2417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61" name="Rectangle 2649"/>
              <p:cNvSpPr>
                <a:spLocks noChangeArrowheads="1"/>
              </p:cNvSpPr>
              <p:nvPr userDrawn="1"/>
            </p:nvSpPr>
            <p:spPr bwMode="hidden">
              <a:xfrm>
                <a:off x="2503" y="3779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62" name="Rectangle 2650"/>
              <p:cNvSpPr>
                <a:spLocks noChangeArrowheads="1"/>
              </p:cNvSpPr>
              <p:nvPr userDrawn="1"/>
            </p:nvSpPr>
            <p:spPr bwMode="hidden">
              <a:xfrm>
                <a:off x="2590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63" name="Rectangle 2651"/>
              <p:cNvSpPr>
                <a:spLocks noChangeArrowheads="1"/>
              </p:cNvSpPr>
              <p:nvPr userDrawn="1"/>
            </p:nvSpPr>
            <p:spPr bwMode="hidden">
              <a:xfrm>
                <a:off x="2676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64" name="Rectangle 2652"/>
              <p:cNvSpPr>
                <a:spLocks noChangeArrowheads="1"/>
              </p:cNvSpPr>
              <p:nvPr userDrawn="1"/>
            </p:nvSpPr>
            <p:spPr bwMode="hidden">
              <a:xfrm>
                <a:off x="2762" y="3779"/>
                <a:ext cx="43" cy="43"/>
              </a:xfrm>
              <a:prstGeom prst="rect">
                <a:avLst/>
              </a:prstGeom>
              <a:solidFill>
                <a:srgbClr val="63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65" name="Rectangle 2653"/>
              <p:cNvSpPr>
                <a:spLocks noChangeArrowheads="1"/>
              </p:cNvSpPr>
              <p:nvPr userDrawn="1"/>
            </p:nvSpPr>
            <p:spPr bwMode="hidden">
              <a:xfrm>
                <a:off x="2848" y="3779"/>
                <a:ext cx="44" cy="43"/>
              </a:xfrm>
              <a:prstGeom prst="rect">
                <a:avLst/>
              </a:prstGeom>
              <a:solidFill>
                <a:srgbClr val="63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66" name="Rectangle 2654"/>
              <p:cNvSpPr>
                <a:spLocks noChangeArrowheads="1"/>
              </p:cNvSpPr>
              <p:nvPr userDrawn="1"/>
            </p:nvSpPr>
            <p:spPr bwMode="hidden">
              <a:xfrm>
                <a:off x="2935" y="3779"/>
                <a:ext cx="43" cy="43"/>
              </a:xfrm>
              <a:prstGeom prst="rect">
                <a:avLst/>
              </a:prstGeom>
              <a:solidFill>
                <a:srgbClr val="63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67" name="Rectangle 2655"/>
              <p:cNvSpPr>
                <a:spLocks noChangeArrowheads="1"/>
              </p:cNvSpPr>
              <p:nvPr userDrawn="1"/>
            </p:nvSpPr>
            <p:spPr bwMode="hidden">
              <a:xfrm>
                <a:off x="3021" y="3779"/>
                <a:ext cx="43" cy="43"/>
              </a:xfrm>
              <a:prstGeom prst="rect">
                <a:avLst/>
              </a:prstGeom>
              <a:solidFill>
                <a:srgbClr val="63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68" name="Rectangle 2656"/>
              <p:cNvSpPr>
                <a:spLocks noChangeArrowheads="1"/>
              </p:cNvSpPr>
              <p:nvPr userDrawn="1"/>
            </p:nvSpPr>
            <p:spPr bwMode="hidden">
              <a:xfrm>
                <a:off x="3107" y="3779"/>
                <a:ext cx="43" cy="43"/>
              </a:xfrm>
              <a:prstGeom prst="rect">
                <a:avLst/>
              </a:prstGeom>
              <a:solidFill>
                <a:srgbClr val="63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69" name="Rectangle 2657"/>
              <p:cNvSpPr>
                <a:spLocks noChangeArrowheads="1"/>
              </p:cNvSpPr>
              <p:nvPr userDrawn="1"/>
            </p:nvSpPr>
            <p:spPr bwMode="hidden">
              <a:xfrm>
                <a:off x="3194" y="3779"/>
                <a:ext cx="43" cy="43"/>
              </a:xfrm>
              <a:prstGeom prst="rect">
                <a:avLst/>
              </a:prstGeom>
              <a:solidFill>
                <a:srgbClr val="63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70" name="Rectangle 2658"/>
              <p:cNvSpPr>
                <a:spLocks noChangeArrowheads="1"/>
              </p:cNvSpPr>
              <p:nvPr userDrawn="1"/>
            </p:nvSpPr>
            <p:spPr bwMode="hidden">
              <a:xfrm>
                <a:off x="3280" y="3779"/>
                <a:ext cx="43" cy="43"/>
              </a:xfrm>
              <a:prstGeom prst="rect">
                <a:avLst/>
              </a:prstGeom>
              <a:solidFill>
                <a:srgbClr val="63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71" name="Rectangle 2659"/>
              <p:cNvSpPr>
                <a:spLocks noChangeArrowheads="1"/>
              </p:cNvSpPr>
              <p:nvPr userDrawn="1"/>
            </p:nvSpPr>
            <p:spPr bwMode="hidden">
              <a:xfrm>
                <a:off x="3366" y="3779"/>
                <a:ext cx="43" cy="43"/>
              </a:xfrm>
              <a:prstGeom prst="rect">
                <a:avLst/>
              </a:prstGeom>
              <a:solidFill>
                <a:srgbClr val="63A5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72" name="Rectangle 2660"/>
              <p:cNvSpPr>
                <a:spLocks noChangeArrowheads="1"/>
              </p:cNvSpPr>
              <p:nvPr userDrawn="1"/>
            </p:nvSpPr>
            <p:spPr bwMode="hidden">
              <a:xfrm>
                <a:off x="3452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73" name="Rectangle 2661"/>
              <p:cNvSpPr>
                <a:spLocks noChangeArrowheads="1"/>
              </p:cNvSpPr>
              <p:nvPr userDrawn="1"/>
            </p:nvSpPr>
            <p:spPr bwMode="hidden">
              <a:xfrm>
                <a:off x="3539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74" name="Rectangle 2662"/>
              <p:cNvSpPr>
                <a:spLocks noChangeArrowheads="1"/>
              </p:cNvSpPr>
              <p:nvPr userDrawn="1"/>
            </p:nvSpPr>
            <p:spPr bwMode="hidden">
              <a:xfrm>
                <a:off x="3625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75" name="Rectangle 2663"/>
              <p:cNvSpPr>
                <a:spLocks noChangeArrowheads="1"/>
              </p:cNvSpPr>
              <p:nvPr userDrawn="1"/>
            </p:nvSpPr>
            <p:spPr bwMode="hidden">
              <a:xfrm>
                <a:off x="3711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76" name="Rectangle 2664"/>
              <p:cNvSpPr>
                <a:spLocks noChangeArrowheads="1"/>
              </p:cNvSpPr>
              <p:nvPr userDrawn="1"/>
            </p:nvSpPr>
            <p:spPr bwMode="hidden">
              <a:xfrm>
                <a:off x="3797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77" name="Rectangle 2665"/>
              <p:cNvSpPr>
                <a:spLocks noChangeArrowheads="1"/>
              </p:cNvSpPr>
              <p:nvPr userDrawn="1"/>
            </p:nvSpPr>
            <p:spPr bwMode="hidden">
              <a:xfrm>
                <a:off x="3884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78" name="Rectangle 2666"/>
              <p:cNvSpPr>
                <a:spLocks noChangeArrowheads="1"/>
              </p:cNvSpPr>
              <p:nvPr userDrawn="1"/>
            </p:nvSpPr>
            <p:spPr bwMode="hidden">
              <a:xfrm>
                <a:off x="3970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79" name="Rectangle 2667"/>
              <p:cNvSpPr>
                <a:spLocks noChangeArrowheads="1"/>
              </p:cNvSpPr>
              <p:nvPr userDrawn="1"/>
            </p:nvSpPr>
            <p:spPr bwMode="hidden">
              <a:xfrm>
                <a:off x="4056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80" name="Rectangle 2668"/>
              <p:cNvSpPr>
                <a:spLocks noChangeArrowheads="1"/>
              </p:cNvSpPr>
              <p:nvPr userDrawn="1"/>
            </p:nvSpPr>
            <p:spPr bwMode="hidden">
              <a:xfrm>
                <a:off x="4142" y="3779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81" name="Rectangle 2669"/>
              <p:cNvSpPr>
                <a:spLocks noChangeArrowheads="1"/>
              </p:cNvSpPr>
              <p:nvPr userDrawn="1"/>
            </p:nvSpPr>
            <p:spPr bwMode="hidden">
              <a:xfrm>
                <a:off x="4229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82" name="Rectangle 2670"/>
              <p:cNvSpPr>
                <a:spLocks noChangeArrowheads="1"/>
              </p:cNvSpPr>
              <p:nvPr userDrawn="1"/>
            </p:nvSpPr>
            <p:spPr bwMode="hidden">
              <a:xfrm>
                <a:off x="4315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83" name="Rectangle 2671"/>
              <p:cNvSpPr>
                <a:spLocks noChangeArrowheads="1"/>
              </p:cNvSpPr>
              <p:nvPr userDrawn="1"/>
            </p:nvSpPr>
            <p:spPr bwMode="hidden">
              <a:xfrm>
                <a:off x="4401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84" name="Rectangle 2672"/>
              <p:cNvSpPr>
                <a:spLocks noChangeArrowheads="1"/>
              </p:cNvSpPr>
              <p:nvPr userDrawn="1"/>
            </p:nvSpPr>
            <p:spPr bwMode="hidden">
              <a:xfrm>
                <a:off x="4487" y="3779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85" name="Rectangle 2673"/>
              <p:cNvSpPr>
                <a:spLocks noChangeArrowheads="1"/>
              </p:cNvSpPr>
              <p:nvPr userDrawn="1"/>
            </p:nvSpPr>
            <p:spPr bwMode="hidden">
              <a:xfrm>
                <a:off x="4574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86" name="Rectangle 2674"/>
              <p:cNvSpPr>
                <a:spLocks noChangeArrowheads="1"/>
              </p:cNvSpPr>
              <p:nvPr userDrawn="1"/>
            </p:nvSpPr>
            <p:spPr bwMode="hidden">
              <a:xfrm>
                <a:off x="4660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87" name="Rectangle 2675"/>
              <p:cNvSpPr>
                <a:spLocks noChangeArrowheads="1"/>
              </p:cNvSpPr>
              <p:nvPr userDrawn="1"/>
            </p:nvSpPr>
            <p:spPr bwMode="hidden">
              <a:xfrm>
                <a:off x="4746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88" name="Rectangle 2676"/>
              <p:cNvSpPr>
                <a:spLocks noChangeArrowheads="1"/>
              </p:cNvSpPr>
              <p:nvPr userDrawn="1"/>
            </p:nvSpPr>
            <p:spPr bwMode="hidden">
              <a:xfrm>
                <a:off x="4832" y="3779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89" name="Rectangle 2677"/>
              <p:cNvSpPr>
                <a:spLocks noChangeArrowheads="1"/>
              </p:cNvSpPr>
              <p:nvPr userDrawn="1"/>
            </p:nvSpPr>
            <p:spPr bwMode="hidden">
              <a:xfrm>
                <a:off x="4919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90" name="Rectangle 2678"/>
              <p:cNvSpPr>
                <a:spLocks noChangeArrowheads="1"/>
              </p:cNvSpPr>
              <p:nvPr userDrawn="1"/>
            </p:nvSpPr>
            <p:spPr bwMode="hidden">
              <a:xfrm>
                <a:off x="5005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91" name="Rectangle 2679"/>
              <p:cNvSpPr>
                <a:spLocks noChangeArrowheads="1"/>
              </p:cNvSpPr>
              <p:nvPr userDrawn="1"/>
            </p:nvSpPr>
            <p:spPr bwMode="hidden">
              <a:xfrm>
                <a:off x="5091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92" name="Rectangle 2680"/>
              <p:cNvSpPr>
                <a:spLocks noChangeArrowheads="1"/>
              </p:cNvSpPr>
              <p:nvPr userDrawn="1"/>
            </p:nvSpPr>
            <p:spPr bwMode="hidden">
              <a:xfrm>
                <a:off x="5178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93" name="Rectangle 2681"/>
              <p:cNvSpPr>
                <a:spLocks noChangeArrowheads="1"/>
              </p:cNvSpPr>
              <p:nvPr userDrawn="1"/>
            </p:nvSpPr>
            <p:spPr bwMode="hidden">
              <a:xfrm>
                <a:off x="5264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94" name="Rectangle 2682"/>
              <p:cNvSpPr>
                <a:spLocks noChangeArrowheads="1"/>
              </p:cNvSpPr>
              <p:nvPr userDrawn="1"/>
            </p:nvSpPr>
            <p:spPr bwMode="hidden">
              <a:xfrm>
                <a:off x="5350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95" name="Rectangle 2683"/>
              <p:cNvSpPr>
                <a:spLocks noChangeArrowheads="1"/>
              </p:cNvSpPr>
              <p:nvPr userDrawn="1"/>
            </p:nvSpPr>
            <p:spPr bwMode="hidden">
              <a:xfrm>
                <a:off x="5436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96" name="Rectangle 2684"/>
              <p:cNvSpPr>
                <a:spLocks noChangeArrowheads="1"/>
              </p:cNvSpPr>
              <p:nvPr userDrawn="1"/>
            </p:nvSpPr>
            <p:spPr bwMode="hidden">
              <a:xfrm>
                <a:off x="5523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97" name="Rectangle 2685"/>
              <p:cNvSpPr>
                <a:spLocks noChangeArrowheads="1"/>
              </p:cNvSpPr>
              <p:nvPr userDrawn="1"/>
            </p:nvSpPr>
            <p:spPr bwMode="hidden">
              <a:xfrm>
                <a:off x="5609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98" name="Rectangle 2686"/>
              <p:cNvSpPr>
                <a:spLocks noChangeArrowheads="1"/>
              </p:cNvSpPr>
              <p:nvPr userDrawn="1"/>
            </p:nvSpPr>
            <p:spPr bwMode="hidden">
              <a:xfrm>
                <a:off x="5695" y="3779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599" name="Rectangle 2687"/>
              <p:cNvSpPr>
                <a:spLocks noChangeArrowheads="1"/>
              </p:cNvSpPr>
              <p:nvPr userDrawn="1"/>
            </p:nvSpPr>
            <p:spPr bwMode="hidden">
              <a:xfrm>
                <a:off x="2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00" name="Rectangle 2688"/>
              <p:cNvSpPr>
                <a:spLocks noChangeArrowheads="1"/>
              </p:cNvSpPr>
              <p:nvPr userDrawn="1"/>
            </p:nvSpPr>
            <p:spPr bwMode="hidden">
              <a:xfrm>
                <a:off x="88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01" name="Rectangle 2689"/>
              <p:cNvSpPr>
                <a:spLocks noChangeArrowheads="1"/>
              </p:cNvSpPr>
              <p:nvPr userDrawn="1"/>
            </p:nvSpPr>
            <p:spPr bwMode="hidden">
              <a:xfrm>
                <a:off x="174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02" name="Rectangle 2690"/>
              <p:cNvSpPr>
                <a:spLocks noChangeArrowheads="1"/>
              </p:cNvSpPr>
              <p:nvPr userDrawn="1"/>
            </p:nvSpPr>
            <p:spPr bwMode="hidden">
              <a:xfrm>
                <a:off x="261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03" name="Rectangle 2691"/>
              <p:cNvSpPr>
                <a:spLocks noChangeArrowheads="1"/>
              </p:cNvSpPr>
              <p:nvPr userDrawn="1"/>
            </p:nvSpPr>
            <p:spPr bwMode="hidden">
              <a:xfrm>
                <a:off x="347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04" name="Rectangle 2692"/>
              <p:cNvSpPr>
                <a:spLocks noChangeArrowheads="1"/>
              </p:cNvSpPr>
              <p:nvPr userDrawn="1"/>
            </p:nvSpPr>
            <p:spPr bwMode="hidden">
              <a:xfrm>
                <a:off x="433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05" name="Rectangle 2693"/>
              <p:cNvSpPr>
                <a:spLocks noChangeArrowheads="1"/>
              </p:cNvSpPr>
              <p:nvPr userDrawn="1"/>
            </p:nvSpPr>
            <p:spPr bwMode="hidden">
              <a:xfrm>
                <a:off x="519" y="3866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06" name="Rectangle 2694"/>
              <p:cNvSpPr>
                <a:spLocks noChangeArrowheads="1"/>
              </p:cNvSpPr>
              <p:nvPr userDrawn="1"/>
            </p:nvSpPr>
            <p:spPr bwMode="hidden">
              <a:xfrm>
                <a:off x="606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07" name="Rectangle 2695"/>
              <p:cNvSpPr>
                <a:spLocks noChangeArrowheads="1"/>
              </p:cNvSpPr>
              <p:nvPr userDrawn="1"/>
            </p:nvSpPr>
            <p:spPr bwMode="hidden">
              <a:xfrm>
                <a:off x="692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08" name="Rectangle 2696"/>
              <p:cNvSpPr>
                <a:spLocks noChangeArrowheads="1"/>
              </p:cNvSpPr>
              <p:nvPr userDrawn="1"/>
            </p:nvSpPr>
            <p:spPr bwMode="hidden">
              <a:xfrm>
                <a:off x="778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09" name="Rectangle 2697"/>
              <p:cNvSpPr>
                <a:spLocks noChangeArrowheads="1"/>
              </p:cNvSpPr>
              <p:nvPr userDrawn="1"/>
            </p:nvSpPr>
            <p:spPr bwMode="hidden">
              <a:xfrm>
                <a:off x="864" y="3866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10" name="Rectangle 2698"/>
              <p:cNvSpPr>
                <a:spLocks noChangeArrowheads="1"/>
              </p:cNvSpPr>
              <p:nvPr userDrawn="1"/>
            </p:nvSpPr>
            <p:spPr bwMode="hidden">
              <a:xfrm>
                <a:off x="951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11" name="Rectangle 2699"/>
              <p:cNvSpPr>
                <a:spLocks noChangeArrowheads="1"/>
              </p:cNvSpPr>
              <p:nvPr userDrawn="1"/>
            </p:nvSpPr>
            <p:spPr bwMode="hidden">
              <a:xfrm>
                <a:off x="1037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12" name="Rectangle 2700"/>
              <p:cNvSpPr>
                <a:spLocks noChangeArrowheads="1"/>
              </p:cNvSpPr>
              <p:nvPr userDrawn="1"/>
            </p:nvSpPr>
            <p:spPr bwMode="hidden">
              <a:xfrm>
                <a:off x="1123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13" name="Rectangle 2701"/>
              <p:cNvSpPr>
                <a:spLocks noChangeArrowheads="1"/>
              </p:cNvSpPr>
              <p:nvPr userDrawn="1"/>
            </p:nvSpPr>
            <p:spPr bwMode="hidden">
              <a:xfrm>
                <a:off x="1209" y="3866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14" name="Rectangle 2702"/>
              <p:cNvSpPr>
                <a:spLocks noChangeArrowheads="1"/>
              </p:cNvSpPr>
              <p:nvPr userDrawn="1"/>
            </p:nvSpPr>
            <p:spPr bwMode="hidden">
              <a:xfrm>
                <a:off x="1296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15" name="Rectangle 2703"/>
              <p:cNvSpPr>
                <a:spLocks noChangeArrowheads="1"/>
              </p:cNvSpPr>
              <p:nvPr userDrawn="1"/>
            </p:nvSpPr>
            <p:spPr bwMode="hidden">
              <a:xfrm>
                <a:off x="1382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16" name="Rectangle 2704"/>
              <p:cNvSpPr>
                <a:spLocks noChangeArrowheads="1"/>
              </p:cNvSpPr>
              <p:nvPr userDrawn="1"/>
            </p:nvSpPr>
            <p:spPr bwMode="hidden">
              <a:xfrm>
                <a:off x="1468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17" name="Rectangle 2705"/>
              <p:cNvSpPr>
                <a:spLocks noChangeArrowheads="1"/>
              </p:cNvSpPr>
              <p:nvPr userDrawn="1"/>
            </p:nvSpPr>
            <p:spPr bwMode="hidden">
              <a:xfrm>
                <a:off x="1555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18" name="Rectangle 2706"/>
              <p:cNvSpPr>
                <a:spLocks noChangeArrowheads="1"/>
              </p:cNvSpPr>
              <p:nvPr userDrawn="1"/>
            </p:nvSpPr>
            <p:spPr bwMode="hidden">
              <a:xfrm>
                <a:off x="1641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19" name="Rectangle 2707"/>
              <p:cNvSpPr>
                <a:spLocks noChangeArrowheads="1"/>
              </p:cNvSpPr>
              <p:nvPr userDrawn="1"/>
            </p:nvSpPr>
            <p:spPr bwMode="hidden">
              <a:xfrm>
                <a:off x="1727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20" name="Rectangle 2708"/>
              <p:cNvSpPr>
                <a:spLocks noChangeArrowheads="1"/>
              </p:cNvSpPr>
              <p:nvPr userDrawn="1"/>
            </p:nvSpPr>
            <p:spPr bwMode="hidden">
              <a:xfrm>
                <a:off x="1813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21" name="Rectangle 2709"/>
              <p:cNvSpPr>
                <a:spLocks noChangeArrowheads="1"/>
              </p:cNvSpPr>
              <p:nvPr userDrawn="1"/>
            </p:nvSpPr>
            <p:spPr bwMode="hidden">
              <a:xfrm>
                <a:off x="1900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22" name="Rectangle 2710"/>
              <p:cNvSpPr>
                <a:spLocks noChangeArrowheads="1"/>
              </p:cNvSpPr>
              <p:nvPr userDrawn="1"/>
            </p:nvSpPr>
            <p:spPr bwMode="hidden">
              <a:xfrm>
                <a:off x="1986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23" name="Rectangle 2711"/>
              <p:cNvSpPr>
                <a:spLocks noChangeArrowheads="1"/>
              </p:cNvSpPr>
              <p:nvPr userDrawn="1"/>
            </p:nvSpPr>
            <p:spPr bwMode="hidden">
              <a:xfrm>
                <a:off x="2072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24" name="Rectangle 2712"/>
              <p:cNvSpPr>
                <a:spLocks noChangeArrowheads="1"/>
              </p:cNvSpPr>
              <p:nvPr userDrawn="1"/>
            </p:nvSpPr>
            <p:spPr bwMode="hidden">
              <a:xfrm>
                <a:off x="2158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25" name="Rectangle 2713"/>
              <p:cNvSpPr>
                <a:spLocks noChangeArrowheads="1"/>
              </p:cNvSpPr>
              <p:nvPr userDrawn="1"/>
            </p:nvSpPr>
            <p:spPr bwMode="hidden">
              <a:xfrm>
                <a:off x="2245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26" name="Rectangle 2714"/>
              <p:cNvSpPr>
                <a:spLocks noChangeArrowheads="1"/>
              </p:cNvSpPr>
              <p:nvPr userDrawn="1"/>
            </p:nvSpPr>
            <p:spPr bwMode="hidden">
              <a:xfrm>
                <a:off x="2331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27" name="Rectangle 2715"/>
              <p:cNvSpPr>
                <a:spLocks noChangeArrowheads="1"/>
              </p:cNvSpPr>
              <p:nvPr userDrawn="1"/>
            </p:nvSpPr>
            <p:spPr bwMode="hidden">
              <a:xfrm>
                <a:off x="2417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28" name="Rectangle 2716"/>
              <p:cNvSpPr>
                <a:spLocks noChangeArrowheads="1"/>
              </p:cNvSpPr>
              <p:nvPr userDrawn="1"/>
            </p:nvSpPr>
            <p:spPr bwMode="hidden">
              <a:xfrm>
                <a:off x="2503" y="3866"/>
                <a:ext cx="44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29" name="Rectangle 2717"/>
              <p:cNvSpPr>
                <a:spLocks noChangeArrowheads="1"/>
              </p:cNvSpPr>
              <p:nvPr userDrawn="1"/>
            </p:nvSpPr>
            <p:spPr bwMode="hidden">
              <a:xfrm>
                <a:off x="2590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30" name="Rectangle 2718"/>
              <p:cNvSpPr>
                <a:spLocks noChangeArrowheads="1"/>
              </p:cNvSpPr>
              <p:nvPr userDrawn="1"/>
            </p:nvSpPr>
            <p:spPr bwMode="hidden">
              <a:xfrm>
                <a:off x="2676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31" name="Rectangle 2719"/>
              <p:cNvSpPr>
                <a:spLocks noChangeArrowheads="1"/>
              </p:cNvSpPr>
              <p:nvPr userDrawn="1"/>
            </p:nvSpPr>
            <p:spPr bwMode="hidden">
              <a:xfrm>
                <a:off x="2762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32" name="Rectangle 2720"/>
              <p:cNvSpPr>
                <a:spLocks noChangeArrowheads="1"/>
              </p:cNvSpPr>
              <p:nvPr userDrawn="1"/>
            </p:nvSpPr>
            <p:spPr bwMode="hidden">
              <a:xfrm>
                <a:off x="2848" y="3866"/>
                <a:ext cx="44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33" name="Rectangle 2721"/>
              <p:cNvSpPr>
                <a:spLocks noChangeArrowheads="1"/>
              </p:cNvSpPr>
              <p:nvPr userDrawn="1"/>
            </p:nvSpPr>
            <p:spPr bwMode="hidden">
              <a:xfrm>
                <a:off x="2935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34" name="Rectangle 2722"/>
              <p:cNvSpPr>
                <a:spLocks noChangeArrowheads="1"/>
              </p:cNvSpPr>
              <p:nvPr userDrawn="1"/>
            </p:nvSpPr>
            <p:spPr bwMode="hidden">
              <a:xfrm>
                <a:off x="3021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35" name="Rectangle 2723"/>
              <p:cNvSpPr>
                <a:spLocks noChangeArrowheads="1"/>
              </p:cNvSpPr>
              <p:nvPr userDrawn="1"/>
            </p:nvSpPr>
            <p:spPr bwMode="hidden">
              <a:xfrm>
                <a:off x="3107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36" name="Rectangle 2724"/>
              <p:cNvSpPr>
                <a:spLocks noChangeArrowheads="1"/>
              </p:cNvSpPr>
              <p:nvPr userDrawn="1"/>
            </p:nvSpPr>
            <p:spPr bwMode="hidden">
              <a:xfrm>
                <a:off x="3194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37" name="Rectangle 2725"/>
              <p:cNvSpPr>
                <a:spLocks noChangeArrowheads="1"/>
              </p:cNvSpPr>
              <p:nvPr userDrawn="1"/>
            </p:nvSpPr>
            <p:spPr bwMode="hidden">
              <a:xfrm>
                <a:off x="3280" y="3866"/>
                <a:ext cx="43" cy="43"/>
              </a:xfrm>
              <a:prstGeom prst="rect">
                <a:avLst/>
              </a:prstGeom>
              <a:solidFill>
                <a:srgbClr val="559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38" name="Rectangle 2726"/>
              <p:cNvSpPr>
                <a:spLocks noChangeArrowheads="1"/>
              </p:cNvSpPr>
              <p:nvPr userDrawn="1"/>
            </p:nvSpPr>
            <p:spPr bwMode="hidden">
              <a:xfrm>
                <a:off x="3366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39" name="Rectangle 2727"/>
              <p:cNvSpPr>
                <a:spLocks noChangeArrowheads="1"/>
              </p:cNvSpPr>
              <p:nvPr userDrawn="1"/>
            </p:nvSpPr>
            <p:spPr bwMode="hidden">
              <a:xfrm>
                <a:off x="3452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40" name="Rectangle 2728"/>
              <p:cNvSpPr>
                <a:spLocks noChangeArrowheads="1"/>
              </p:cNvSpPr>
              <p:nvPr userDrawn="1"/>
            </p:nvSpPr>
            <p:spPr bwMode="hidden">
              <a:xfrm>
                <a:off x="3539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41" name="Rectangle 2729"/>
              <p:cNvSpPr>
                <a:spLocks noChangeArrowheads="1"/>
              </p:cNvSpPr>
              <p:nvPr userDrawn="1"/>
            </p:nvSpPr>
            <p:spPr bwMode="hidden">
              <a:xfrm>
                <a:off x="3625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42" name="Rectangle 2730"/>
              <p:cNvSpPr>
                <a:spLocks noChangeArrowheads="1"/>
              </p:cNvSpPr>
              <p:nvPr userDrawn="1"/>
            </p:nvSpPr>
            <p:spPr bwMode="hidden">
              <a:xfrm>
                <a:off x="3711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43" name="Rectangle 2731"/>
              <p:cNvSpPr>
                <a:spLocks noChangeArrowheads="1"/>
              </p:cNvSpPr>
              <p:nvPr userDrawn="1"/>
            </p:nvSpPr>
            <p:spPr bwMode="hidden">
              <a:xfrm>
                <a:off x="3797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44" name="Rectangle 2732"/>
              <p:cNvSpPr>
                <a:spLocks noChangeArrowheads="1"/>
              </p:cNvSpPr>
              <p:nvPr userDrawn="1"/>
            </p:nvSpPr>
            <p:spPr bwMode="hidden">
              <a:xfrm>
                <a:off x="3884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45" name="Rectangle 2733"/>
              <p:cNvSpPr>
                <a:spLocks noChangeArrowheads="1"/>
              </p:cNvSpPr>
              <p:nvPr userDrawn="1"/>
            </p:nvSpPr>
            <p:spPr bwMode="hidden">
              <a:xfrm>
                <a:off x="3970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46" name="Rectangle 2734"/>
              <p:cNvSpPr>
                <a:spLocks noChangeArrowheads="1"/>
              </p:cNvSpPr>
              <p:nvPr userDrawn="1"/>
            </p:nvSpPr>
            <p:spPr bwMode="hidden">
              <a:xfrm>
                <a:off x="4056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47" name="Rectangle 2735"/>
              <p:cNvSpPr>
                <a:spLocks noChangeArrowheads="1"/>
              </p:cNvSpPr>
              <p:nvPr userDrawn="1"/>
            </p:nvSpPr>
            <p:spPr bwMode="hidden">
              <a:xfrm>
                <a:off x="4142" y="3866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48" name="Rectangle 2736"/>
              <p:cNvSpPr>
                <a:spLocks noChangeArrowheads="1"/>
              </p:cNvSpPr>
              <p:nvPr userDrawn="1"/>
            </p:nvSpPr>
            <p:spPr bwMode="hidden">
              <a:xfrm>
                <a:off x="4229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49" name="Rectangle 2737"/>
              <p:cNvSpPr>
                <a:spLocks noChangeArrowheads="1"/>
              </p:cNvSpPr>
              <p:nvPr userDrawn="1"/>
            </p:nvSpPr>
            <p:spPr bwMode="hidden">
              <a:xfrm>
                <a:off x="4315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50" name="Rectangle 2738"/>
              <p:cNvSpPr>
                <a:spLocks noChangeArrowheads="1"/>
              </p:cNvSpPr>
              <p:nvPr userDrawn="1"/>
            </p:nvSpPr>
            <p:spPr bwMode="hidden">
              <a:xfrm>
                <a:off x="4401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51" name="Rectangle 2739"/>
              <p:cNvSpPr>
                <a:spLocks noChangeArrowheads="1"/>
              </p:cNvSpPr>
              <p:nvPr userDrawn="1"/>
            </p:nvSpPr>
            <p:spPr bwMode="hidden">
              <a:xfrm>
                <a:off x="4487" y="3866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52" name="Rectangle 2740"/>
              <p:cNvSpPr>
                <a:spLocks noChangeArrowheads="1"/>
              </p:cNvSpPr>
              <p:nvPr userDrawn="1"/>
            </p:nvSpPr>
            <p:spPr bwMode="hidden">
              <a:xfrm>
                <a:off x="4574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53" name="Rectangle 2741"/>
              <p:cNvSpPr>
                <a:spLocks noChangeArrowheads="1"/>
              </p:cNvSpPr>
              <p:nvPr userDrawn="1"/>
            </p:nvSpPr>
            <p:spPr bwMode="hidden">
              <a:xfrm>
                <a:off x="4660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54" name="Rectangle 2742"/>
              <p:cNvSpPr>
                <a:spLocks noChangeArrowheads="1"/>
              </p:cNvSpPr>
              <p:nvPr userDrawn="1"/>
            </p:nvSpPr>
            <p:spPr bwMode="hidden">
              <a:xfrm>
                <a:off x="4746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55" name="Rectangle 2743"/>
              <p:cNvSpPr>
                <a:spLocks noChangeArrowheads="1"/>
              </p:cNvSpPr>
              <p:nvPr userDrawn="1"/>
            </p:nvSpPr>
            <p:spPr bwMode="hidden">
              <a:xfrm>
                <a:off x="4832" y="3866"/>
                <a:ext cx="44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56" name="Rectangle 2744"/>
              <p:cNvSpPr>
                <a:spLocks noChangeArrowheads="1"/>
              </p:cNvSpPr>
              <p:nvPr userDrawn="1"/>
            </p:nvSpPr>
            <p:spPr bwMode="hidden">
              <a:xfrm>
                <a:off x="4919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57" name="Rectangle 2745"/>
              <p:cNvSpPr>
                <a:spLocks noChangeArrowheads="1"/>
              </p:cNvSpPr>
              <p:nvPr userDrawn="1"/>
            </p:nvSpPr>
            <p:spPr bwMode="hidden">
              <a:xfrm>
                <a:off x="5005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58" name="Rectangle 2746"/>
              <p:cNvSpPr>
                <a:spLocks noChangeArrowheads="1"/>
              </p:cNvSpPr>
              <p:nvPr userDrawn="1"/>
            </p:nvSpPr>
            <p:spPr bwMode="hidden">
              <a:xfrm>
                <a:off x="5091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59" name="Rectangle 2747"/>
              <p:cNvSpPr>
                <a:spLocks noChangeArrowheads="1"/>
              </p:cNvSpPr>
              <p:nvPr userDrawn="1"/>
            </p:nvSpPr>
            <p:spPr bwMode="hidden">
              <a:xfrm>
                <a:off x="5178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60" name="Rectangle 2748"/>
              <p:cNvSpPr>
                <a:spLocks noChangeArrowheads="1"/>
              </p:cNvSpPr>
              <p:nvPr userDrawn="1"/>
            </p:nvSpPr>
            <p:spPr bwMode="hidden">
              <a:xfrm>
                <a:off x="5264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41862" name="Group 2950"/>
            <p:cNvGrpSpPr>
              <a:grpSpLocks/>
            </p:cNvGrpSpPr>
            <p:nvPr/>
          </p:nvGrpSpPr>
          <p:grpSpPr bwMode="auto">
            <a:xfrm>
              <a:off x="2" y="3866"/>
              <a:ext cx="5736" cy="301"/>
              <a:chOff x="2" y="3866"/>
              <a:chExt cx="5736" cy="301"/>
            </a:xfrm>
          </p:grpSpPr>
          <p:sp>
            <p:nvSpPr>
              <p:cNvPr id="41662" name="Rectangle 2750"/>
              <p:cNvSpPr>
                <a:spLocks noChangeArrowheads="1"/>
              </p:cNvSpPr>
              <p:nvPr userDrawn="1"/>
            </p:nvSpPr>
            <p:spPr bwMode="hidden">
              <a:xfrm>
                <a:off x="5350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63" name="Rectangle 2751"/>
              <p:cNvSpPr>
                <a:spLocks noChangeArrowheads="1"/>
              </p:cNvSpPr>
              <p:nvPr userDrawn="1"/>
            </p:nvSpPr>
            <p:spPr bwMode="hidden">
              <a:xfrm>
                <a:off x="5436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64" name="Rectangle 2752"/>
              <p:cNvSpPr>
                <a:spLocks noChangeArrowheads="1"/>
              </p:cNvSpPr>
              <p:nvPr userDrawn="1"/>
            </p:nvSpPr>
            <p:spPr bwMode="hidden">
              <a:xfrm>
                <a:off x="5523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65" name="Rectangle 2753"/>
              <p:cNvSpPr>
                <a:spLocks noChangeArrowheads="1"/>
              </p:cNvSpPr>
              <p:nvPr userDrawn="1"/>
            </p:nvSpPr>
            <p:spPr bwMode="hidden">
              <a:xfrm>
                <a:off x="5609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66" name="Rectangle 2754"/>
              <p:cNvSpPr>
                <a:spLocks noChangeArrowheads="1"/>
              </p:cNvSpPr>
              <p:nvPr userDrawn="1"/>
            </p:nvSpPr>
            <p:spPr bwMode="hidden">
              <a:xfrm>
                <a:off x="5695" y="3866"/>
                <a:ext cx="43" cy="43"/>
              </a:xfrm>
              <a:prstGeom prst="rect">
                <a:avLst/>
              </a:prstGeom>
              <a:solidFill>
                <a:srgbClr val="3A6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67" name="Rectangle 2755"/>
              <p:cNvSpPr>
                <a:spLocks noChangeArrowheads="1"/>
              </p:cNvSpPr>
              <p:nvPr userDrawn="1"/>
            </p:nvSpPr>
            <p:spPr bwMode="hidden">
              <a:xfrm>
                <a:off x="2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68" name="Rectangle 2756"/>
              <p:cNvSpPr>
                <a:spLocks noChangeArrowheads="1"/>
              </p:cNvSpPr>
              <p:nvPr userDrawn="1"/>
            </p:nvSpPr>
            <p:spPr bwMode="hidden">
              <a:xfrm>
                <a:off x="88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69" name="Rectangle 2757"/>
              <p:cNvSpPr>
                <a:spLocks noChangeArrowheads="1"/>
              </p:cNvSpPr>
              <p:nvPr userDrawn="1"/>
            </p:nvSpPr>
            <p:spPr bwMode="hidden">
              <a:xfrm>
                <a:off x="174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70" name="Rectangle 2758"/>
              <p:cNvSpPr>
                <a:spLocks noChangeArrowheads="1"/>
              </p:cNvSpPr>
              <p:nvPr userDrawn="1"/>
            </p:nvSpPr>
            <p:spPr bwMode="hidden">
              <a:xfrm>
                <a:off x="261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71" name="Rectangle 2759"/>
              <p:cNvSpPr>
                <a:spLocks noChangeArrowheads="1"/>
              </p:cNvSpPr>
              <p:nvPr userDrawn="1"/>
            </p:nvSpPr>
            <p:spPr bwMode="hidden">
              <a:xfrm>
                <a:off x="347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72" name="Rectangle 2760"/>
              <p:cNvSpPr>
                <a:spLocks noChangeArrowheads="1"/>
              </p:cNvSpPr>
              <p:nvPr userDrawn="1"/>
            </p:nvSpPr>
            <p:spPr bwMode="hidden">
              <a:xfrm>
                <a:off x="433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73" name="Rectangle 2761"/>
              <p:cNvSpPr>
                <a:spLocks noChangeArrowheads="1"/>
              </p:cNvSpPr>
              <p:nvPr userDrawn="1"/>
            </p:nvSpPr>
            <p:spPr bwMode="hidden">
              <a:xfrm>
                <a:off x="519" y="3952"/>
                <a:ext cx="44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74" name="Rectangle 2762"/>
              <p:cNvSpPr>
                <a:spLocks noChangeArrowheads="1"/>
              </p:cNvSpPr>
              <p:nvPr userDrawn="1"/>
            </p:nvSpPr>
            <p:spPr bwMode="hidden">
              <a:xfrm>
                <a:off x="606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75" name="Rectangle 2763"/>
              <p:cNvSpPr>
                <a:spLocks noChangeArrowheads="1"/>
              </p:cNvSpPr>
              <p:nvPr userDrawn="1"/>
            </p:nvSpPr>
            <p:spPr bwMode="hidden">
              <a:xfrm>
                <a:off x="692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76" name="Rectangle 2764"/>
              <p:cNvSpPr>
                <a:spLocks noChangeArrowheads="1"/>
              </p:cNvSpPr>
              <p:nvPr userDrawn="1"/>
            </p:nvSpPr>
            <p:spPr bwMode="hidden">
              <a:xfrm>
                <a:off x="778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77" name="Rectangle 2765"/>
              <p:cNvSpPr>
                <a:spLocks noChangeArrowheads="1"/>
              </p:cNvSpPr>
              <p:nvPr userDrawn="1"/>
            </p:nvSpPr>
            <p:spPr bwMode="hidden">
              <a:xfrm>
                <a:off x="864" y="3952"/>
                <a:ext cx="44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78" name="Rectangle 2766"/>
              <p:cNvSpPr>
                <a:spLocks noChangeArrowheads="1"/>
              </p:cNvSpPr>
              <p:nvPr userDrawn="1"/>
            </p:nvSpPr>
            <p:spPr bwMode="hidden">
              <a:xfrm>
                <a:off x="951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79" name="Rectangle 2767"/>
              <p:cNvSpPr>
                <a:spLocks noChangeArrowheads="1"/>
              </p:cNvSpPr>
              <p:nvPr userDrawn="1"/>
            </p:nvSpPr>
            <p:spPr bwMode="hidden">
              <a:xfrm>
                <a:off x="1037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80" name="Rectangle 2768"/>
              <p:cNvSpPr>
                <a:spLocks noChangeArrowheads="1"/>
              </p:cNvSpPr>
              <p:nvPr userDrawn="1"/>
            </p:nvSpPr>
            <p:spPr bwMode="hidden">
              <a:xfrm>
                <a:off x="1123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81" name="Rectangle 2769"/>
              <p:cNvSpPr>
                <a:spLocks noChangeArrowheads="1"/>
              </p:cNvSpPr>
              <p:nvPr userDrawn="1"/>
            </p:nvSpPr>
            <p:spPr bwMode="hidden">
              <a:xfrm>
                <a:off x="1209" y="3952"/>
                <a:ext cx="44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82" name="Rectangle 2770"/>
              <p:cNvSpPr>
                <a:spLocks noChangeArrowheads="1"/>
              </p:cNvSpPr>
              <p:nvPr userDrawn="1"/>
            </p:nvSpPr>
            <p:spPr bwMode="hidden">
              <a:xfrm>
                <a:off x="1296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83" name="Rectangle 2771"/>
              <p:cNvSpPr>
                <a:spLocks noChangeArrowheads="1"/>
              </p:cNvSpPr>
              <p:nvPr userDrawn="1"/>
            </p:nvSpPr>
            <p:spPr bwMode="hidden">
              <a:xfrm>
                <a:off x="1382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84" name="Rectangle 2772"/>
              <p:cNvSpPr>
                <a:spLocks noChangeArrowheads="1"/>
              </p:cNvSpPr>
              <p:nvPr userDrawn="1"/>
            </p:nvSpPr>
            <p:spPr bwMode="hidden">
              <a:xfrm>
                <a:off x="1468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85" name="Rectangle 2773"/>
              <p:cNvSpPr>
                <a:spLocks noChangeArrowheads="1"/>
              </p:cNvSpPr>
              <p:nvPr userDrawn="1"/>
            </p:nvSpPr>
            <p:spPr bwMode="hidden">
              <a:xfrm>
                <a:off x="1555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86" name="Rectangle 2774"/>
              <p:cNvSpPr>
                <a:spLocks noChangeArrowheads="1"/>
              </p:cNvSpPr>
              <p:nvPr userDrawn="1"/>
            </p:nvSpPr>
            <p:spPr bwMode="hidden">
              <a:xfrm>
                <a:off x="1641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87" name="Rectangle 2775"/>
              <p:cNvSpPr>
                <a:spLocks noChangeArrowheads="1"/>
              </p:cNvSpPr>
              <p:nvPr userDrawn="1"/>
            </p:nvSpPr>
            <p:spPr bwMode="hidden">
              <a:xfrm>
                <a:off x="1727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88" name="Rectangle 2776"/>
              <p:cNvSpPr>
                <a:spLocks noChangeArrowheads="1"/>
              </p:cNvSpPr>
              <p:nvPr userDrawn="1"/>
            </p:nvSpPr>
            <p:spPr bwMode="hidden">
              <a:xfrm>
                <a:off x="1813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89" name="Rectangle 2777"/>
              <p:cNvSpPr>
                <a:spLocks noChangeArrowheads="1"/>
              </p:cNvSpPr>
              <p:nvPr userDrawn="1"/>
            </p:nvSpPr>
            <p:spPr bwMode="hidden">
              <a:xfrm>
                <a:off x="1900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90" name="Rectangle 2778"/>
              <p:cNvSpPr>
                <a:spLocks noChangeArrowheads="1"/>
              </p:cNvSpPr>
              <p:nvPr userDrawn="1"/>
            </p:nvSpPr>
            <p:spPr bwMode="hidden">
              <a:xfrm>
                <a:off x="1986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91" name="Rectangle 2779"/>
              <p:cNvSpPr>
                <a:spLocks noChangeArrowheads="1"/>
              </p:cNvSpPr>
              <p:nvPr userDrawn="1"/>
            </p:nvSpPr>
            <p:spPr bwMode="hidden">
              <a:xfrm>
                <a:off x="2072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92" name="Rectangle 2780"/>
              <p:cNvSpPr>
                <a:spLocks noChangeArrowheads="1"/>
              </p:cNvSpPr>
              <p:nvPr userDrawn="1"/>
            </p:nvSpPr>
            <p:spPr bwMode="hidden">
              <a:xfrm>
                <a:off x="2158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93" name="Rectangle 2781"/>
              <p:cNvSpPr>
                <a:spLocks noChangeArrowheads="1"/>
              </p:cNvSpPr>
              <p:nvPr userDrawn="1"/>
            </p:nvSpPr>
            <p:spPr bwMode="hidden">
              <a:xfrm>
                <a:off x="2245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94" name="Rectangle 2782"/>
              <p:cNvSpPr>
                <a:spLocks noChangeArrowheads="1"/>
              </p:cNvSpPr>
              <p:nvPr userDrawn="1"/>
            </p:nvSpPr>
            <p:spPr bwMode="hidden">
              <a:xfrm>
                <a:off x="2331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95" name="Rectangle 2783"/>
              <p:cNvSpPr>
                <a:spLocks noChangeArrowheads="1"/>
              </p:cNvSpPr>
              <p:nvPr userDrawn="1"/>
            </p:nvSpPr>
            <p:spPr bwMode="hidden">
              <a:xfrm>
                <a:off x="2417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96" name="Rectangle 2784"/>
              <p:cNvSpPr>
                <a:spLocks noChangeArrowheads="1"/>
              </p:cNvSpPr>
              <p:nvPr userDrawn="1"/>
            </p:nvSpPr>
            <p:spPr bwMode="hidden">
              <a:xfrm>
                <a:off x="2503" y="3952"/>
                <a:ext cx="44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97" name="Rectangle 2785"/>
              <p:cNvSpPr>
                <a:spLocks noChangeArrowheads="1"/>
              </p:cNvSpPr>
              <p:nvPr userDrawn="1"/>
            </p:nvSpPr>
            <p:spPr bwMode="hidden">
              <a:xfrm>
                <a:off x="2590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98" name="Rectangle 2786"/>
              <p:cNvSpPr>
                <a:spLocks noChangeArrowheads="1"/>
              </p:cNvSpPr>
              <p:nvPr userDrawn="1"/>
            </p:nvSpPr>
            <p:spPr bwMode="hidden">
              <a:xfrm>
                <a:off x="2676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699" name="Rectangle 2787"/>
              <p:cNvSpPr>
                <a:spLocks noChangeArrowheads="1"/>
              </p:cNvSpPr>
              <p:nvPr userDrawn="1"/>
            </p:nvSpPr>
            <p:spPr bwMode="hidden">
              <a:xfrm>
                <a:off x="2762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00" name="Rectangle 2788"/>
              <p:cNvSpPr>
                <a:spLocks noChangeArrowheads="1"/>
              </p:cNvSpPr>
              <p:nvPr userDrawn="1"/>
            </p:nvSpPr>
            <p:spPr bwMode="hidden">
              <a:xfrm>
                <a:off x="2848" y="3952"/>
                <a:ext cx="44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01" name="Rectangle 2789"/>
              <p:cNvSpPr>
                <a:spLocks noChangeArrowheads="1"/>
              </p:cNvSpPr>
              <p:nvPr userDrawn="1"/>
            </p:nvSpPr>
            <p:spPr bwMode="hidden">
              <a:xfrm>
                <a:off x="2935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02" name="Rectangle 2790"/>
              <p:cNvSpPr>
                <a:spLocks noChangeArrowheads="1"/>
              </p:cNvSpPr>
              <p:nvPr userDrawn="1"/>
            </p:nvSpPr>
            <p:spPr bwMode="hidden">
              <a:xfrm>
                <a:off x="3021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03" name="Rectangle 2791"/>
              <p:cNvSpPr>
                <a:spLocks noChangeArrowheads="1"/>
              </p:cNvSpPr>
              <p:nvPr userDrawn="1"/>
            </p:nvSpPr>
            <p:spPr bwMode="hidden">
              <a:xfrm>
                <a:off x="3107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04" name="Rectangle 2792"/>
              <p:cNvSpPr>
                <a:spLocks noChangeArrowheads="1"/>
              </p:cNvSpPr>
              <p:nvPr userDrawn="1"/>
            </p:nvSpPr>
            <p:spPr bwMode="hidden">
              <a:xfrm>
                <a:off x="3194" y="3952"/>
                <a:ext cx="43" cy="43"/>
              </a:xfrm>
              <a:prstGeom prst="rect">
                <a:avLst/>
              </a:prstGeom>
              <a:solidFill>
                <a:srgbClr val="3E6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05" name="Rectangle 2793"/>
              <p:cNvSpPr>
                <a:spLocks noChangeArrowheads="1"/>
              </p:cNvSpPr>
              <p:nvPr userDrawn="1"/>
            </p:nvSpPr>
            <p:spPr bwMode="hidden">
              <a:xfrm>
                <a:off x="3280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06" name="Rectangle 2794"/>
              <p:cNvSpPr>
                <a:spLocks noChangeArrowheads="1"/>
              </p:cNvSpPr>
              <p:nvPr userDrawn="1"/>
            </p:nvSpPr>
            <p:spPr bwMode="hidden">
              <a:xfrm>
                <a:off x="3366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07" name="Rectangle 2795"/>
              <p:cNvSpPr>
                <a:spLocks noChangeArrowheads="1"/>
              </p:cNvSpPr>
              <p:nvPr userDrawn="1"/>
            </p:nvSpPr>
            <p:spPr bwMode="hidden">
              <a:xfrm>
                <a:off x="3452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08" name="Rectangle 2796"/>
              <p:cNvSpPr>
                <a:spLocks noChangeArrowheads="1"/>
              </p:cNvSpPr>
              <p:nvPr userDrawn="1"/>
            </p:nvSpPr>
            <p:spPr bwMode="hidden">
              <a:xfrm>
                <a:off x="3539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09" name="Rectangle 2797"/>
              <p:cNvSpPr>
                <a:spLocks noChangeArrowheads="1"/>
              </p:cNvSpPr>
              <p:nvPr userDrawn="1"/>
            </p:nvSpPr>
            <p:spPr bwMode="hidden">
              <a:xfrm>
                <a:off x="3625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10" name="Rectangle 2798"/>
              <p:cNvSpPr>
                <a:spLocks noChangeArrowheads="1"/>
              </p:cNvSpPr>
              <p:nvPr userDrawn="1"/>
            </p:nvSpPr>
            <p:spPr bwMode="hidden">
              <a:xfrm>
                <a:off x="3711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11" name="Rectangle 2799"/>
              <p:cNvSpPr>
                <a:spLocks noChangeArrowheads="1"/>
              </p:cNvSpPr>
              <p:nvPr userDrawn="1"/>
            </p:nvSpPr>
            <p:spPr bwMode="hidden">
              <a:xfrm>
                <a:off x="3797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12" name="Rectangle 2800"/>
              <p:cNvSpPr>
                <a:spLocks noChangeArrowheads="1"/>
              </p:cNvSpPr>
              <p:nvPr userDrawn="1"/>
            </p:nvSpPr>
            <p:spPr bwMode="hidden">
              <a:xfrm>
                <a:off x="3884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13" name="Rectangle 2801"/>
              <p:cNvSpPr>
                <a:spLocks noChangeArrowheads="1"/>
              </p:cNvSpPr>
              <p:nvPr userDrawn="1"/>
            </p:nvSpPr>
            <p:spPr bwMode="hidden">
              <a:xfrm>
                <a:off x="3970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14" name="Rectangle 2802"/>
              <p:cNvSpPr>
                <a:spLocks noChangeArrowheads="1"/>
              </p:cNvSpPr>
              <p:nvPr userDrawn="1"/>
            </p:nvSpPr>
            <p:spPr bwMode="hidden">
              <a:xfrm>
                <a:off x="4056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15" name="Rectangle 2803"/>
              <p:cNvSpPr>
                <a:spLocks noChangeArrowheads="1"/>
              </p:cNvSpPr>
              <p:nvPr userDrawn="1"/>
            </p:nvSpPr>
            <p:spPr bwMode="hidden">
              <a:xfrm>
                <a:off x="4142" y="3952"/>
                <a:ext cx="44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16" name="Rectangle 2804"/>
              <p:cNvSpPr>
                <a:spLocks noChangeArrowheads="1"/>
              </p:cNvSpPr>
              <p:nvPr userDrawn="1"/>
            </p:nvSpPr>
            <p:spPr bwMode="hidden">
              <a:xfrm>
                <a:off x="4229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17" name="Rectangle 2805"/>
              <p:cNvSpPr>
                <a:spLocks noChangeArrowheads="1"/>
              </p:cNvSpPr>
              <p:nvPr userDrawn="1"/>
            </p:nvSpPr>
            <p:spPr bwMode="hidden">
              <a:xfrm>
                <a:off x="4315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18" name="Rectangle 2806"/>
              <p:cNvSpPr>
                <a:spLocks noChangeArrowheads="1"/>
              </p:cNvSpPr>
              <p:nvPr userDrawn="1"/>
            </p:nvSpPr>
            <p:spPr bwMode="hidden">
              <a:xfrm>
                <a:off x="4401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19" name="Rectangle 2807"/>
              <p:cNvSpPr>
                <a:spLocks noChangeArrowheads="1"/>
              </p:cNvSpPr>
              <p:nvPr userDrawn="1"/>
            </p:nvSpPr>
            <p:spPr bwMode="hidden">
              <a:xfrm>
                <a:off x="4487" y="3952"/>
                <a:ext cx="44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20" name="Rectangle 2808"/>
              <p:cNvSpPr>
                <a:spLocks noChangeArrowheads="1"/>
              </p:cNvSpPr>
              <p:nvPr userDrawn="1"/>
            </p:nvSpPr>
            <p:spPr bwMode="hidden">
              <a:xfrm>
                <a:off x="4574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21" name="Rectangle 2809"/>
              <p:cNvSpPr>
                <a:spLocks noChangeArrowheads="1"/>
              </p:cNvSpPr>
              <p:nvPr userDrawn="1"/>
            </p:nvSpPr>
            <p:spPr bwMode="hidden">
              <a:xfrm>
                <a:off x="4660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22" name="Rectangle 2810"/>
              <p:cNvSpPr>
                <a:spLocks noChangeArrowheads="1"/>
              </p:cNvSpPr>
              <p:nvPr userDrawn="1"/>
            </p:nvSpPr>
            <p:spPr bwMode="hidden">
              <a:xfrm>
                <a:off x="4746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23" name="Rectangle 2811"/>
              <p:cNvSpPr>
                <a:spLocks noChangeArrowheads="1"/>
              </p:cNvSpPr>
              <p:nvPr userDrawn="1"/>
            </p:nvSpPr>
            <p:spPr bwMode="hidden">
              <a:xfrm>
                <a:off x="4832" y="3952"/>
                <a:ext cx="44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24" name="Rectangle 2812"/>
              <p:cNvSpPr>
                <a:spLocks noChangeArrowheads="1"/>
              </p:cNvSpPr>
              <p:nvPr userDrawn="1"/>
            </p:nvSpPr>
            <p:spPr bwMode="hidden">
              <a:xfrm>
                <a:off x="4919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25" name="Rectangle 2813"/>
              <p:cNvSpPr>
                <a:spLocks noChangeArrowheads="1"/>
              </p:cNvSpPr>
              <p:nvPr userDrawn="1"/>
            </p:nvSpPr>
            <p:spPr bwMode="hidden">
              <a:xfrm>
                <a:off x="5005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26" name="Rectangle 2814"/>
              <p:cNvSpPr>
                <a:spLocks noChangeArrowheads="1"/>
              </p:cNvSpPr>
              <p:nvPr userDrawn="1"/>
            </p:nvSpPr>
            <p:spPr bwMode="hidden">
              <a:xfrm>
                <a:off x="5091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27" name="Rectangle 2815"/>
              <p:cNvSpPr>
                <a:spLocks noChangeArrowheads="1"/>
              </p:cNvSpPr>
              <p:nvPr userDrawn="1"/>
            </p:nvSpPr>
            <p:spPr bwMode="hidden">
              <a:xfrm>
                <a:off x="5178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28" name="Rectangle 2816"/>
              <p:cNvSpPr>
                <a:spLocks noChangeArrowheads="1"/>
              </p:cNvSpPr>
              <p:nvPr userDrawn="1"/>
            </p:nvSpPr>
            <p:spPr bwMode="hidden">
              <a:xfrm>
                <a:off x="5264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29" name="Rectangle 2817"/>
              <p:cNvSpPr>
                <a:spLocks noChangeArrowheads="1"/>
              </p:cNvSpPr>
              <p:nvPr userDrawn="1"/>
            </p:nvSpPr>
            <p:spPr bwMode="hidden">
              <a:xfrm>
                <a:off x="5350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30" name="Rectangle 2818"/>
              <p:cNvSpPr>
                <a:spLocks noChangeArrowheads="1"/>
              </p:cNvSpPr>
              <p:nvPr userDrawn="1"/>
            </p:nvSpPr>
            <p:spPr bwMode="hidden">
              <a:xfrm>
                <a:off x="5436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31" name="Rectangle 2819"/>
              <p:cNvSpPr>
                <a:spLocks noChangeArrowheads="1"/>
              </p:cNvSpPr>
              <p:nvPr userDrawn="1"/>
            </p:nvSpPr>
            <p:spPr bwMode="hidden">
              <a:xfrm>
                <a:off x="5523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32" name="Rectangle 2820"/>
              <p:cNvSpPr>
                <a:spLocks noChangeArrowheads="1"/>
              </p:cNvSpPr>
              <p:nvPr userDrawn="1"/>
            </p:nvSpPr>
            <p:spPr bwMode="hidden">
              <a:xfrm>
                <a:off x="5609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33" name="Rectangle 2821"/>
              <p:cNvSpPr>
                <a:spLocks noChangeArrowheads="1"/>
              </p:cNvSpPr>
              <p:nvPr userDrawn="1"/>
            </p:nvSpPr>
            <p:spPr bwMode="hidden">
              <a:xfrm>
                <a:off x="5695" y="3952"/>
                <a:ext cx="43" cy="43"/>
              </a:xfrm>
              <a:prstGeom prst="rect">
                <a:avLst/>
              </a:prstGeom>
              <a:solidFill>
                <a:srgbClr val="2343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34" name="Rectangle 2822"/>
              <p:cNvSpPr>
                <a:spLocks noChangeArrowheads="1"/>
              </p:cNvSpPr>
              <p:nvPr userDrawn="1"/>
            </p:nvSpPr>
            <p:spPr bwMode="hidden">
              <a:xfrm>
                <a:off x="2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35" name="Rectangle 2823"/>
              <p:cNvSpPr>
                <a:spLocks noChangeArrowheads="1"/>
              </p:cNvSpPr>
              <p:nvPr userDrawn="1"/>
            </p:nvSpPr>
            <p:spPr bwMode="hidden">
              <a:xfrm>
                <a:off x="88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36" name="Rectangle 2824"/>
              <p:cNvSpPr>
                <a:spLocks noChangeArrowheads="1"/>
              </p:cNvSpPr>
              <p:nvPr userDrawn="1"/>
            </p:nvSpPr>
            <p:spPr bwMode="hidden">
              <a:xfrm>
                <a:off x="174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37" name="Rectangle 2825"/>
              <p:cNvSpPr>
                <a:spLocks noChangeArrowheads="1"/>
              </p:cNvSpPr>
              <p:nvPr userDrawn="1"/>
            </p:nvSpPr>
            <p:spPr bwMode="hidden">
              <a:xfrm>
                <a:off x="261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38" name="Rectangle 2826"/>
              <p:cNvSpPr>
                <a:spLocks noChangeArrowheads="1"/>
              </p:cNvSpPr>
              <p:nvPr userDrawn="1"/>
            </p:nvSpPr>
            <p:spPr bwMode="hidden">
              <a:xfrm>
                <a:off x="347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39" name="Rectangle 2827"/>
              <p:cNvSpPr>
                <a:spLocks noChangeArrowheads="1"/>
              </p:cNvSpPr>
              <p:nvPr userDrawn="1"/>
            </p:nvSpPr>
            <p:spPr bwMode="hidden">
              <a:xfrm>
                <a:off x="433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40" name="Rectangle 2828"/>
              <p:cNvSpPr>
                <a:spLocks noChangeArrowheads="1"/>
              </p:cNvSpPr>
              <p:nvPr userDrawn="1"/>
            </p:nvSpPr>
            <p:spPr bwMode="hidden">
              <a:xfrm>
                <a:off x="519" y="4038"/>
                <a:ext cx="44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41" name="Rectangle 2829"/>
              <p:cNvSpPr>
                <a:spLocks noChangeArrowheads="1"/>
              </p:cNvSpPr>
              <p:nvPr userDrawn="1"/>
            </p:nvSpPr>
            <p:spPr bwMode="hidden">
              <a:xfrm>
                <a:off x="606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42" name="Rectangle 2830"/>
              <p:cNvSpPr>
                <a:spLocks noChangeArrowheads="1"/>
              </p:cNvSpPr>
              <p:nvPr userDrawn="1"/>
            </p:nvSpPr>
            <p:spPr bwMode="hidden">
              <a:xfrm>
                <a:off x="692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43" name="Rectangle 2831"/>
              <p:cNvSpPr>
                <a:spLocks noChangeArrowheads="1"/>
              </p:cNvSpPr>
              <p:nvPr userDrawn="1"/>
            </p:nvSpPr>
            <p:spPr bwMode="hidden">
              <a:xfrm>
                <a:off x="778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44" name="Rectangle 2832"/>
              <p:cNvSpPr>
                <a:spLocks noChangeArrowheads="1"/>
              </p:cNvSpPr>
              <p:nvPr userDrawn="1"/>
            </p:nvSpPr>
            <p:spPr bwMode="hidden">
              <a:xfrm>
                <a:off x="864" y="4038"/>
                <a:ext cx="44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45" name="Rectangle 2833"/>
              <p:cNvSpPr>
                <a:spLocks noChangeArrowheads="1"/>
              </p:cNvSpPr>
              <p:nvPr userDrawn="1"/>
            </p:nvSpPr>
            <p:spPr bwMode="hidden">
              <a:xfrm>
                <a:off x="951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46" name="Rectangle 2834"/>
              <p:cNvSpPr>
                <a:spLocks noChangeArrowheads="1"/>
              </p:cNvSpPr>
              <p:nvPr userDrawn="1"/>
            </p:nvSpPr>
            <p:spPr bwMode="hidden">
              <a:xfrm>
                <a:off x="1037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47" name="Rectangle 2835"/>
              <p:cNvSpPr>
                <a:spLocks noChangeArrowheads="1"/>
              </p:cNvSpPr>
              <p:nvPr userDrawn="1"/>
            </p:nvSpPr>
            <p:spPr bwMode="hidden">
              <a:xfrm>
                <a:off x="1123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48" name="Rectangle 2836"/>
              <p:cNvSpPr>
                <a:spLocks noChangeArrowheads="1"/>
              </p:cNvSpPr>
              <p:nvPr userDrawn="1"/>
            </p:nvSpPr>
            <p:spPr bwMode="hidden">
              <a:xfrm>
                <a:off x="1209" y="4038"/>
                <a:ext cx="44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49" name="Rectangle 2837"/>
              <p:cNvSpPr>
                <a:spLocks noChangeArrowheads="1"/>
              </p:cNvSpPr>
              <p:nvPr userDrawn="1"/>
            </p:nvSpPr>
            <p:spPr bwMode="hidden">
              <a:xfrm>
                <a:off x="1296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50" name="Rectangle 2838"/>
              <p:cNvSpPr>
                <a:spLocks noChangeArrowheads="1"/>
              </p:cNvSpPr>
              <p:nvPr userDrawn="1"/>
            </p:nvSpPr>
            <p:spPr bwMode="hidden">
              <a:xfrm>
                <a:off x="1382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51" name="Rectangle 2839"/>
              <p:cNvSpPr>
                <a:spLocks noChangeArrowheads="1"/>
              </p:cNvSpPr>
              <p:nvPr userDrawn="1"/>
            </p:nvSpPr>
            <p:spPr bwMode="hidden">
              <a:xfrm>
                <a:off x="1468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52" name="Rectangle 2840"/>
              <p:cNvSpPr>
                <a:spLocks noChangeArrowheads="1"/>
              </p:cNvSpPr>
              <p:nvPr userDrawn="1"/>
            </p:nvSpPr>
            <p:spPr bwMode="hidden">
              <a:xfrm>
                <a:off x="1555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53" name="Rectangle 2841"/>
              <p:cNvSpPr>
                <a:spLocks noChangeArrowheads="1"/>
              </p:cNvSpPr>
              <p:nvPr userDrawn="1"/>
            </p:nvSpPr>
            <p:spPr bwMode="hidden">
              <a:xfrm>
                <a:off x="1641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54" name="Rectangle 2842"/>
              <p:cNvSpPr>
                <a:spLocks noChangeArrowheads="1"/>
              </p:cNvSpPr>
              <p:nvPr userDrawn="1"/>
            </p:nvSpPr>
            <p:spPr bwMode="hidden">
              <a:xfrm>
                <a:off x="1727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55" name="Rectangle 2843"/>
              <p:cNvSpPr>
                <a:spLocks noChangeArrowheads="1"/>
              </p:cNvSpPr>
              <p:nvPr userDrawn="1"/>
            </p:nvSpPr>
            <p:spPr bwMode="hidden">
              <a:xfrm>
                <a:off x="1813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56" name="Rectangle 2844"/>
              <p:cNvSpPr>
                <a:spLocks noChangeArrowheads="1"/>
              </p:cNvSpPr>
              <p:nvPr userDrawn="1"/>
            </p:nvSpPr>
            <p:spPr bwMode="hidden">
              <a:xfrm>
                <a:off x="1900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57" name="Rectangle 2845"/>
              <p:cNvSpPr>
                <a:spLocks noChangeArrowheads="1"/>
              </p:cNvSpPr>
              <p:nvPr userDrawn="1"/>
            </p:nvSpPr>
            <p:spPr bwMode="hidden">
              <a:xfrm>
                <a:off x="1986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58" name="Rectangle 2846"/>
              <p:cNvSpPr>
                <a:spLocks noChangeArrowheads="1"/>
              </p:cNvSpPr>
              <p:nvPr userDrawn="1"/>
            </p:nvSpPr>
            <p:spPr bwMode="hidden">
              <a:xfrm>
                <a:off x="2072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59" name="Rectangle 2847"/>
              <p:cNvSpPr>
                <a:spLocks noChangeArrowheads="1"/>
              </p:cNvSpPr>
              <p:nvPr userDrawn="1"/>
            </p:nvSpPr>
            <p:spPr bwMode="hidden">
              <a:xfrm>
                <a:off x="2158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60" name="Rectangle 2848"/>
              <p:cNvSpPr>
                <a:spLocks noChangeArrowheads="1"/>
              </p:cNvSpPr>
              <p:nvPr userDrawn="1"/>
            </p:nvSpPr>
            <p:spPr bwMode="hidden">
              <a:xfrm>
                <a:off x="2245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61" name="Rectangle 2849"/>
              <p:cNvSpPr>
                <a:spLocks noChangeArrowheads="1"/>
              </p:cNvSpPr>
              <p:nvPr userDrawn="1"/>
            </p:nvSpPr>
            <p:spPr bwMode="hidden">
              <a:xfrm>
                <a:off x="2331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62" name="Rectangle 2850"/>
              <p:cNvSpPr>
                <a:spLocks noChangeArrowheads="1"/>
              </p:cNvSpPr>
              <p:nvPr userDrawn="1"/>
            </p:nvSpPr>
            <p:spPr bwMode="hidden">
              <a:xfrm>
                <a:off x="2417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63" name="Rectangle 2851"/>
              <p:cNvSpPr>
                <a:spLocks noChangeArrowheads="1"/>
              </p:cNvSpPr>
              <p:nvPr userDrawn="1"/>
            </p:nvSpPr>
            <p:spPr bwMode="hidden">
              <a:xfrm>
                <a:off x="2503" y="4038"/>
                <a:ext cx="44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64" name="Rectangle 2852"/>
              <p:cNvSpPr>
                <a:spLocks noChangeArrowheads="1"/>
              </p:cNvSpPr>
              <p:nvPr userDrawn="1"/>
            </p:nvSpPr>
            <p:spPr bwMode="hidden">
              <a:xfrm>
                <a:off x="2590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65" name="Rectangle 2853"/>
              <p:cNvSpPr>
                <a:spLocks noChangeArrowheads="1"/>
              </p:cNvSpPr>
              <p:nvPr userDrawn="1"/>
            </p:nvSpPr>
            <p:spPr bwMode="hidden">
              <a:xfrm>
                <a:off x="2676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66" name="Rectangle 2854"/>
              <p:cNvSpPr>
                <a:spLocks noChangeArrowheads="1"/>
              </p:cNvSpPr>
              <p:nvPr userDrawn="1"/>
            </p:nvSpPr>
            <p:spPr bwMode="hidden">
              <a:xfrm>
                <a:off x="2762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67" name="Rectangle 2855"/>
              <p:cNvSpPr>
                <a:spLocks noChangeArrowheads="1"/>
              </p:cNvSpPr>
              <p:nvPr userDrawn="1"/>
            </p:nvSpPr>
            <p:spPr bwMode="hidden">
              <a:xfrm>
                <a:off x="2848" y="4038"/>
                <a:ext cx="44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68" name="Rectangle 2856"/>
              <p:cNvSpPr>
                <a:spLocks noChangeArrowheads="1"/>
              </p:cNvSpPr>
              <p:nvPr userDrawn="1"/>
            </p:nvSpPr>
            <p:spPr bwMode="hidden">
              <a:xfrm>
                <a:off x="2935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69" name="Rectangle 2857"/>
              <p:cNvSpPr>
                <a:spLocks noChangeArrowheads="1"/>
              </p:cNvSpPr>
              <p:nvPr userDrawn="1"/>
            </p:nvSpPr>
            <p:spPr bwMode="hidden">
              <a:xfrm>
                <a:off x="3021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70" name="Rectangle 2858"/>
              <p:cNvSpPr>
                <a:spLocks noChangeArrowheads="1"/>
              </p:cNvSpPr>
              <p:nvPr userDrawn="1"/>
            </p:nvSpPr>
            <p:spPr bwMode="hidden">
              <a:xfrm>
                <a:off x="3107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71" name="Rectangle 2859"/>
              <p:cNvSpPr>
                <a:spLocks noChangeArrowheads="1"/>
              </p:cNvSpPr>
              <p:nvPr userDrawn="1"/>
            </p:nvSpPr>
            <p:spPr bwMode="hidden">
              <a:xfrm>
                <a:off x="3194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72" name="Rectangle 2860"/>
              <p:cNvSpPr>
                <a:spLocks noChangeArrowheads="1"/>
              </p:cNvSpPr>
              <p:nvPr userDrawn="1"/>
            </p:nvSpPr>
            <p:spPr bwMode="hidden">
              <a:xfrm>
                <a:off x="3280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73" name="Rectangle 2861"/>
              <p:cNvSpPr>
                <a:spLocks noChangeArrowheads="1"/>
              </p:cNvSpPr>
              <p:nvPr userDrawn="1"/>
            </p:nvSpPr>
            <p:spPr bwMode="hidden">
              <a:xfrm>
                <a:off x="3366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74" name="Rectangle 2862"/>
              <p:cNvSpPr>
                <a:spLocks noChangeArrowheads="1"/>
              </p:cNvSpPr>
              <p:nvPr userDrawn="1"/>
            </p:nvSpPr>
            <p:spPr bwMode="hidden">
              <a:xfrm>
                <a:off x="3452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75" name="Rectangle 2863"/>
              <p:cNvSpPr>
                <a:spLocks noChangeArrowheads="1"/>
              </p:cNvSpPr>
              <p:nvPr userDrawn="1"/>
            </p:nvSpPr>
            <p:spPr bwMode="hidden">
              <a:xfrm>
                <a:off x="3539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76" name="Rectangle 2864"/>
              <p:cNvSpPr>
                <a:spLocks noChangeArrowheads="1"/>
              </p:cNvSpPr>
              <p:nvPr userDrawn="1"/>
            </p:nvSpPr>
            <p:spPr bwMode="hidden">
              <a:xfrm>
                <a:off x="3625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77" name="Rectangle 2865"/>
              <p:cNvSpPr>
                <a:spLocks noChangeArrowheads="1"/>
              </p:cNvSpPr>
              <p:nvPr userDrawn="1"/>
            </p:nvSpPr>
            <p:spPr bwMode="hidden">
              <a:xfrm>
                <a:off x="3711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78" name="Rectangle 2866"/>
              <p:cNvSpPr>
                <a:spLocks noChangeArrowheads="1"/>
              </p:cNvSpPr>
              <p:nvPr userDrawn="1"/>
            </p:nvSpPr>
            <p:spPr bwMode="hidden">
              <a:xfrm>
                <a:off x="3797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79" name="Rectangle 2867"/>
              <p:cNvSpPr>
                <a:spLocks noChangeArrowheads="1"/>
              </p:cNvSpPr>
              <p:nvPr userDrawn="1"/>
            </p:nvSpPr>
            <p:spPr bwMode="hidden">
              <a:xfrm>
                <a:off x="3884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80" name="Rectangle 2868"/>
              <p:cNvSpPr>
                <a:spLocks noChangeArrowheads="1"/>
              </p:cNvSpPr>
              <p:nvPr userDrawn="1"/>
            </p:nvSpPr>
            <p:spPr bwMode="hidden">
              <a:xfrm>
                <a:off x="3970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81" name="Rectangle 2869"/>
              <p:cNvSpPr>
                <a:spLocks noChangeArrowheads="1"/>
              </p:cNvSpPr>
              <p:nvPr userDrawn="1"/>
            </p:nvSpPr>
            <p:spPr bwMode="hidden">
              <a:xfrm>
                <a:off x="4056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82" name="Rectangle 2870"/>
              <p:cNvSpPr>
                <a:spLocks noChangeArrowheads="1"/>
              </p:cNvSpPr>
              <p:nvPr userDrawn="1"/>
            </p:nvSpPr>
            <p:spPr bwMode="hidden">
              <a:xfrm>
                <a:off x="4142" y="4038"/>
                <a:ext cx="44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83" name="Rectangle 2871"/>
              <p:cNvSpPr>
                <a:spLocks noChangeArrowheads="1"/>
              </p:cNvSpPr>
              <p:nvPr userDrawn="1"/>
            </p:nvSpPr>
            <p:spPr bwMode="hidden">
              <a:xfrm>
                <a:off x="4229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84" name="Rectangle 2872"/>
              <p:cNvSpPr>
                <a:spLocks noChangeArrowheads="1"/>
              </p:cNvSpPr>
              <p:nvPr userDrawn="1"/>
            </p:nvSpPr>
            <p:spPr bwMode="hidden">
              <a:xfrm>
                <a:off x="4315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85" name="Rectangle 2873"/>
              <p:cNvSpPr>
                <a:spLocks noChangeArrowheads="1"/>
              </p:cNvSpPr>
              <p:nvPr userDrawn="1"/>
            </p:nvSpPr>
            <p:spPr bwMode="hidden">
              <a:xfrm>
                <a:off x="4401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86" name="Rectangle 2874"/>
              <p:cNvSpPr>
                <a:spLocks noChangeArrowheads="1"/>
              </p:cNvSpPr>
              <p:nvPr userDrawn="1"/>
            </p:nvSpPr>
            <p:spPr bwMode="hidden">
              <a:xfrm>
                <a:off x="4487" y="4038"/>
                <a:ext cx="44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87" name="Rectangle 2875"/>
              <p:cNvSpPr>
                <a:spLocks noChangeArrowheads="1"/>
              </p:cNvSpPr>
              <p:nvPr userDrawn="1"/>
            </p:nvSpPr>
            <p:spPr bwMode="hidden">
              <a:xfrm>
                <a:off x="4574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88" name="Rectangle 2876"/>
              <p:cNvSpPr>
                <a:spLocks noChangeArrowheads="1"/>
              </p:cNvSpPr>
              <p:nvPr userDrawn="1"/>
            </p:nvSpPr>
            <p:spPr bwMode="hidden">
              <a:xfrm>
                <a:off x="4660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89" name="Rectangle 2877"/>
              <p:cNvSpPr>
                <a:spLocks noChangeArrowheads="1"/>
              </p:cNvSpPr>
              <p:nvPr userDrawn="1"/>
            </p:nvSpPr>
            <p:spPr bwMode="hidden">
              <a:xfrm>
                <a:off x="4746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90" name="Rectangle 2878"/>
              <p:cNvSpPr>
                <a:spLocks noChangeArrowheads="1"/>
              </p:cNvSpPr>
              <p:nvPr userDrawn="1"/>
            </p:nvSpPr>
            <p:spPr bwMode="hidden">
              <a:xfrm>
                <a:off x="4832" y="4038"/>
                <a:ext cx="44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91" name="Rectangle 2879"/>
              <p:cNvSpPr>
                <a:spLocks noChangeArrowheads="1"/>
              </p:cNvSpPr>
              <p:nvPr userDrawn="1"/>
            </p:nvSpPr>
            <p:spPr bwMode="hidden">
              <a:xfrm>
                <a:off x="4919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92" name="Rectangle 2880"/>
              <p:cNvSpPr>
                <a:spLocks noChangeArrowheads="1"/>
              </p:cNvSpPr>
              <p:nvPr userDrawn="1"/>
            </p:nvSpPr>
            <p:spPr bwMode="hidden">
              <a:xfrm>
                <a:off x="5005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93" name="Rectangle 2881"/>
              <p:cNvSpPr>
                <a:spLocks noChangeArrowheads="1"/>
              </p:cNvSpPr>
              <p:nvPr userDrawn="1"/>
            </p:nvSpPr>
            <p:spPr bwMode="hidden">
              <a:xfrm>
                <a:off x="5091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94" name="Rectangle 2882"/>
              <p:cNvSpPr>
                <a:spLocks noChangeArrowheads="1"/>
              </p:cNvSpPr>
              <p:nvPr userDrawn="1"/>
            </p:nvSpPr>
            <p:spPr bwMode="hidden">
              <a:xfrm>
                <a:off x="5178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95" name="Rectangle 2883"/>
              <p:cNvSpPr>
                <a:spLocks noChangeArrowheads="1"/>
              </p:cNvSpPr>
              <p:nvPr userDrawn="1"/>
            </p:nvSpPr>
            <p:spPr bwMode="hidden">
              <a:xfrm>
                <a:off x="5264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96" name="Rectangle 2884"/>
              <p:cNvSpPr>
                <a:spLocks noChangeArrowheads="1"/>
              </p:cNvSpPr>
              <p:nvPr userDrawn="1"/>
            </p:nvSpPr>
            <p:spPr bwMode="hidden">
              <a:xfrm>
                <a:off x="5350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97" name="Rectangle 2885"/>
              <p:cNvSpPr>
                <a:spLocks noChangeArrowheads="1"/>
              </p:cNvSpPr>
              <p:nvPr userDrawn="1"/>
            </p:nvSpPr>
            <p:spPr bwMode="hidden">
              <a:xfrm>
                <a:off x="5436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98" name="Rectangle 2886"/>
              <p:cNvSpPr>
                <a:spLocks noChangeArrowheads="1"/>
              </p:cNvSpPr>
              <p:nvPr userDrawn="1"/>
            </p:nvSpPr>
            <p:spPr bwMode="hidden">
              <a:xfrm>
                <a:off x="5523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799" name="Rectangle 2887"/>
              <p:cNvSpPr>
                <a:spLocks noChangeArrowheads="1"/>
              </p:cNvSpPr>
              <p:nvPr userDrawn="1"/>
            </p:nvSpPr>
            <p:spPr bwMode="hidden">
              <a:xfrm>
                <a:off x="5609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00" name="Rectangle 2888"/>
              <p:cNvSpPr>
                <a:spLocks noChangeArrowheads="1"/>
              </p:cNvSpPr>
              <p:nvPr userDrawn="1"/>
            </p:nvSpPr>
            <p:spPr bwMode="hidden">
              <a:xfrm>
                <a:off x="5695" y="4038"/>
                <a:ext cx="43" cy="43"/>
              </a:xfrm>
              <a:prstGeom prst="rect">
                <a:avLst/>
              </a:prstGeom>
              <a:solidFill>
                <a:srgbClr val="0C2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01" name="Rectangle 2889"/>
              <p:cNvSpPr>
                <a:spLocks noChangeArrowheads="1"/>
              </p:cNvSpPr>
              <p:nvPr userDrawn="1"/>
            </p:nvSpPr>
            <p:spPr bwMode="hidden">
              <a:xfrm>
                <a:off x="2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02" name="Rectangle 2890"/>
              <p:cNvSpPr>
                <a:spLocks noChangeArrowheads="1"/>
              </p:cNvSpPr>
              <p:nvPr userDrawn="1"/>
            </p:nvSpPr>
            <p:spPr bwMode="hidden">
              <a:xfrm>
                <a:off x="88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03" name="Rectangle 2891"/>
              <p:cNvSpPr>
                <a:spLocks noChangeArrowheads="1"/>
              </p:cNvSpPr>
              <p:nvPr userDrawn="1"/>
            </p:nvSpPr>
            <p:spPr bwMode="hidden">
              <a:xfrm>
                <a:off x="174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04" name="Rectangle 2892"/>
              <p:cNvSpPr>
                <a:spLocks noChangeArrowheads="1"/>
              </p:cNvSpPr>
              <p:nvPr userDrawn="1"/>
            </p:nvSpPr>
            <p:spPr bwMode="hidden">
              <a:xfrm>
                <a:off x="261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05" name="Rectangle 2893"/>
              <p:cNvSpPr>
                <a:spLocks noChangeArrowheads="1"/>
              </p:cNvSpPr>
              <p:nvPr userDrawn="1"/>
            </p:nvSpPr>
            <p:spPr bwMode="hidden">
              <a:xfrm>
                <a:off x="347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06" name="Rectangle 2894"/>
              <p:cNvSpPr>
                <a:spLocks noChangeArrowheads="1"/>
              </p:cNvSpPr>
              <p:nvPr userDrawn="1"/>
            </p:nvSpPr>
            <p:spPr bwMode="hidden">
              <a:xfrm>
                <a:off x="433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07" name="Rectangle 2895"/>
              <p:cNvSpPr>
                <a:spLocks noChangeArrowheads="1"/>
              </p:cNvSpPr>
              <p:nvPr userDrawn="1"/>
            </p:nvSpPr>
            <p:spPr bwMode="hidden">
              <a:xfrm>
                <a:off x="519" y="4124"/>
                <a:ext cx="44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08" name="Rectangle 2896"/>
              <p:cNvSpPr>
                <a:spLocks noChangeArrowheads="1"/>
              </p:cNvSpPr>
              <p:nvPr userDrawn="1"/>
            </p:nvSpPr>
            <p:spPr bwMode="hidden">
              <a:xfrm>
                <a:off x="606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09" name="Rectangle 2897"/>
              <p:cNvSpPr>
                <a:spLocks noChangeArrowheads="1"/>
              </p:cNvSpPr>
              <p:nvPr userDrawn="1"/>
            </p:nvSpPr>
            <p:spPr bwMode="hidden">
              <a:xfrm>
                <a:off x="692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10" name="Rectangle 2898"/>
              <p:cNvSpPr>
                <a:spLocks noChangeArrowheads="1"/>
              </p:cNvSpPr>
              <p:nvPr userDrawn="1"/>
            </p:nvSpPr>
            <p:spPr bwMode="hidden">
              <a:xfrm>
                <a:off x="778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11" name="Rectangle 2899"/>
              <p:cNvSpPr>
                <a:spLocks noChangeArrowheads="1"/>
              </p:cNvSpPr>
              <p:nvPr userDrawn="1"/>
            </p:nvSpPr>
            <p:spPr bwMode="hidden">
              <a:xfrm>
                <a:off x="864" y="4124"/>
                <a:ext cx="44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12" name="Rectangle 2900"/>
              <p:cNvSpPr>
                <a:spLocks noChangeArrowheads="1"/>
              </p:cNvSpPr>
              <p:nvPr userDrawn="1"/>
            </p:nvSpPr>
            <p:spPr bwMode="hidden">
              <a:xfrm>
                <a:off x="951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13" name="Rectangle 2901"/>
              <p:cNvSpPr>
                <a:spLocks noChangeArrowheads="1"/>
              </p:cNvSpPr>
              <p:nvPr userDrawn="1"/>
            </p:nvSpPr>
            <p:spPr bwMode="hidden">
              <a:xfrm>
                <a:off x="1037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14" name="Rectangle 2902"/>
              <p:cNvSpPr>
                <a:spLocks noChangeArrowheads="1"/>
              </p:cNvSpPr>
              <p:nvPr userDrawn="1"/>
            </p:nvSpPr>
            <p:spPr bwMode="hidden">
              <a:xfrm>
                <a:off x="1123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15" name="Rectangle 2903"/>
              <p:cNvSpPr>
                <a:spLocks noChangeArrowheads="1"/>
              </p:cNvSpPr>
              <p:nvPr userDrawn="1"/>
            </p:nvSpPr>
            <p:spPr bwMode="hidden">
              <a:xfrm>
                <a:off x="1209" y="4124"/>
                <a:ext cx="44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16" name="Rectangle 2904"/>
              <p:cNvSpPr>
                <a:spLocks noChangeArrowheads="1"/>
              </p:cNvSpPr>
              <p:nvPr userDrawn="1"/>
            </p:nvSpPr>
            <p:spPr bwMode="hidden">
              <a:xfrm>
                <a:off x="1296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17" name="Rectangle 2905"/>
              <p:cNvSpPr>
                <a:spLocks noChangeArrowheads="1"/>
              </p:cNvSpPr>
              <p:nvPr userDrawn="1"/>
            </p:nvSpPr>
            <p:spPr bwMode="hidden">
              <a:xfrm>
                <a:off x="1382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18" name="Rectangle 2906"/>
              <p:cNvSpPr>
                <a:spLocks noChangeArrowheads="1"/>
              </p:cNvSpPr>
              <p:nvPr userDrawn="1"/>
            </p:nvSpPr>
            <p:spPr bwMode="hidden">
              <a:xfrm>
                <a:off x="1468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19" name="Rectangle 2907"/>
              <p:cNvSpPr>
                <a:spLocks noChangeArrowheads="1"/>
              </p:cNvSpPr>
              <p:nvPr userDrawn="1"/>
            </p:nvSpPr>
            <p:spPr bwMode="hidden">
              <a:xfrm>
                <a:off x="1555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20" name="Rectangle 2908"/>
              <p:cNvSpPr>
                <a:spLocks noChangeArrowheads="1"/>
              </p:cNvSpPr>
              <p:nvPr userDrawn="1"/>
            </p:nvSpPr>
            <p:spPr bwMode="hidden">
              <a:xfrm>
                <a:off x="1641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21" name="Rectangle 2909"/>
              <p:cNvSpPr>
                <a:spLocks noChangeArrowheads="1"/>
              </p:cNvSpPr>
              <p:nvPr userDrawn="1"/>
            </p:nvSpPr>
            <p:spPr bwMode="hidden">
              <a:xfrm>
                <a:off x="1727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22" name="Rectangle 2910"/>
              <p:cNvSpPr>
                <a:spLocks noChangeArrowheads="1"/>
              </p:cNvSpPr>
              <p:nvPr userDrawn="1"/>
            </p:nvSpPr>
            <p:spPr bwMode="hidden">
              <a:xfrm>
                <a:off x="1813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23" name="Rectangle 2911"/>
              <p:cNvSpPr>
                <a:spLocks noChangeArrowheads="1"/>
              </p:cNvSpPr>
              <p:nvPr userDrawn="1"/>
            </p:nvSpPr>
            <p:spPr bwMode="hidden">
              <a:xfrm>
                <a:off x="1900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24" name="Rectangle 2912"/>
              <p:cNvSpPr>
                <a:spLocks noChangeArrowheads="1"/>
              </p:cNvSpPr>
              <p:nvPr userDrawn="1"/>
            </p:nvSpPr>
            <p:spPr bwMode="hidden">
              <a:xfrm>
                <a:off x="1986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25" name="Rectangle 2913"/>
              <p:cNvSpPr>
                <a:spLocks noChangeArrowheads="1"/>
              </p:cNvSpPr>
              <p:nvPr userDrawn="1"/>
            </p:nvSpPr>
            <p:spPr bwMode="hidden">
              <a:xfrm>
                <a:off x="2072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26" name="Rectangle 2914"/>
              <p:cNvSpPr>
                <a:spLocks noChangeArrowheads="1"/>
              </p:cNvSpPr>
              <p:nvPr userDrawn="1"/>
            </p:nvSpPr>
            <p:spPr bwMode="hidden">
              <a:xfrm>
                <a:off x="2158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27" name="Rectangle 2915"/>
              <p:cNvSpPr>
                <a:spLocks noChangeArrowheads="1"/>
              </p:cNvSpPr>
              <p:nvPr userDrawn="1"/>
            </p:nvSpPr>
            <p:spPr bwMode="hidden">
              <a:xfrm>
                <a:off x="2245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28" name="Rectangle 2916"/>
              <p:cNvSpPr>
                <a:spLocks noChangeArrowheads="1"/>
              </p:cNvSpPr>
              <p:nvPr userDrawn="1"/>
            </p:nvSpPr>
            <p:spPr bwMode="hidden">
              <a:xfrm>
                <a:off x="2331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29" name="Rectangle 2917"/>
              <p:cNvSpPr>
                <a:spLocks noChangeArrowheads="1"/>
              </p:cNvSpPr>
              <p:nvPr userDrawn="1"/>
            </p:nvSpPr>
            <p:spPr bwMode="hidden">
              <a:xfrm>
                <a:off x="2417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30" name="Rectangle 2918"/>
              <p:cNvSpPr>
                <a:spLocks noChangeArrowheads="1"/>
              </p:cNvSpPr>
              <p:nvPr userDrawn="1"/>
            </p:nvSpPr>
            <p:spPr bwMode="hidden">
              <a:xfrm>
                <a:off x="2503" y="4124"/>
                <a:ext cx="44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31" name="Rectangle 2919"/>
              <p:cNvSpPr>
                <a:spLocks noChangeArrowheads="1"/>
              </p:cNvSpPr>
              <p:nvPr userDrawn="1"/>
            </p:nvSpPr>
            <p:spPr bwMode="hidden">
              <a:xfrm>
                <a:off x="2590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32" name="Rectangle 2920"/>
              <p:cNvSpPr>
                <a:spLocks noChangeArrowheads="1"/>
              </p:cNvSpPr>
              <p:nvPr userDrawn="1"/>
            </p:nvSpPr>
            <p:spPr bwMode="hidden">
              <a:xfrm>
                <a:off x="2676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33" name="Rectangle 2921"/>
              <p:cNvSpPr>
                <a:spLocks noChangeArrowheads="1"/>
              </p:cNvSpPr>
              <p:nvPr userDrawn="1"/>
            </p:nvSpPr>
            <p:spPr bwMode="hidden">
              <a:xfrm>
                <a:off x="2762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34" name="Rectangle 2922"/>
              <p:cNvSpPr>
                <a:spLocks noChangeArrowheads="1"/>
              </p:cNvSpPr>
              <p:nvPr userDrawn="1"/>
            </p:nvSpPr>
            <p:spPr bwMode="hidden">
              <a:xfrm>
                <a:off x="2848" y="4124"/>
                <a:ext cx="44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35" name="Rectangle 2923"/>
              <p:cNvSpPr>
                <a:spLocks noChangeArrowheads="1"/>
              </p:cNvSpPr>
              <p:nvPr userDrawn="1"/>
            </p:nvSpPr>
            <p:spPr bwMode="hidden">
              <a:xfrm>
                <a:off x="2935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36" name="Rectangle 2924"/>
              <p:cNvSpPr>
                <a:spLocks noChangeArrowheads="1"/>
              </p:cNvSpPr>
              <p:nvPr userDrawn="1"/>
            </p:nvSpPr>
            <p:spPr bwMode="hidden">
              <a:xfrm>
                <a:off x="3021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37" name="Rectangle 2925"/>
              <p:cNvSpPr>
                <a:spLocks noChangeArrowheads="1"/>
              </p:cNvSpPr>
              <p:nvPr userDrawn="1"/>
            </p:nvSpPr>
            <p:spPr bwMode="hidden">
              <a:xfrm>
                <a:off x="3107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38" name="Rectangle 2926"/>
              <p:cNvSpPr>
                <a:spLocks noChangeArrowheads="1"/>
              </p:cNvSpPr>
              <p:nvPr userDrawn="1"/>
            </p:nvSpPr>
            <p:spPr bwMode="hidden">
              <a:xfrm>
                <a:off x="3194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39" name="Rectangle 2927"/>
              <p:cNvSpPr>
                <a:spLocks noChangeArrowheads="1"/>
              </p:cNvSpPr>
              <p:nvPr userDrawn="1"/>
            </p:nvSpPr>
            <p:spPr bwMode="hidden">
              <a:xfrm>
                <a:off x="3280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40" name="Rectangle 2928"/>
              <p:cNvSpPr>
                <a:spLocks noChangeArrowheads="1"/>
              </p:cNvSpPr>
              <p:nvPr userDrawn="1"/>
            </p:nvSpPr>
            <p:spPr bwMode="hidden">
              <a:xfrm>
                <a:off x="3366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41" name="Rectangle 2929"/>
              <p:cNvSpPr>
                <a:spLocks noChangeArrowheads="1"/>
              </p:cNvSpPr>
              <p:nvPr userDrawn="1"/>
            </p:nvSpPr>
            <p:spPr bwMode="hidden">
              <a:xfrm>
                <a:off x="3452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42" name="Rectangle 2930"/>
              <p:cNvSpPr>
                <a:spLocks noChangeArrowheads="1"/>
              </p:cNvSpPr>
              <p:nvPr userDrawn="1"/>
            </p:nvSpPr>
            <p:spPr bwMode="hidden">
              <a:xfrm>
                <a:off x="3539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43" name="Rectangle 2931"/>
              <p:cNvSpPr>
                <a:spLocks noChangeArrowheads="1"/>
              </p:cNvSpPr>
              <p:nvPr userDrawn="1"/>
            </p:nvSpPr>
            <p:spPr bwMode="hidden">
              <a:xfrm>
                <a:off x="3625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44" name="Rectangle 2932"/>
              <p:cNvSpPr>
                <a:spLocks noChangeArrowheads="1"/>
              </p:cNvSpPr>
              <p:nvPr userDrawn="1"/>
            </p:nvSpPr>
            <p:spPr bwMode="hidden">
              <a:xfrm>
                <a:off x="3711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45" name="Rectangle 2933"/>
              <p:cNvSpPr>
                <a:spLocks noChangeArrowheads="1"/>
              </p:cNvSpPr>
              <p:nvPr userDrawn="1"/>
            </p:nvSpPr>
            <p:spPr bwMode="hidden">
              <a:xfrm>
                <a:off x="3797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46" name="Rectangle 2934"/>
              <p:cNvSpPr>
                <a:spLocks noChangeArrowheads="1"/>
              </p:cNvSpPr>
              <p:nvPr userDrawn="1"/>
            </p:nvSpPr>
            <p:spPr bwMode="hidden">
              <a:xfrm>
                <a:off x="3884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47" name="Rectangle 2935"/>
              <p:cNvSpPr>
                <a:spLocks noChangeArrowheads="1"/>
              </p:cNvSpPr>
              <p:nvPr userDrawn="1"/>
            </p:nvSpPr>
            <p:spPr bwMode="hidden">
              <a:xfrm>
                <a:off x="3970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48" name="Rectangle 2936"/>
              <p:cNvSpPr>
                <a:spLocks noChangeArrowheads="1"/>
              </p:cNvSpPr>
              <p:nvPr userDrawn="1"/>
            </p:nvSpPr>
            <p:spPr bwMode="hidden">
              <a:xfrm>
                <a:off x="4056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49" name="Rectangle 2937"/>
              <p:cNvSpPr>
                <a:spLocks noChangeArrowheads="1"/>
              </p:cNvSpPr>
              <p:nvPr userDrawn="1"/>
            </p:nvSpPr>
            <p:spPr bwMode="hidden">
              <a:xfrm>
                <a:off x="4142" y="4124"/>
                <a:ext cx="44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50" name="Rectangle 2938"/>
              <p:cNvSpPr>
                <a:spLocks noChangeArrowheads="1"/>
              </p:cNvSpPr>
              <p:nvPr userDrawn="1"/>
            </p:nvSpPr>
            <p:spPr bwMode="hidden">
              <a:xfrm>
                <a:off x="4229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51" name="Rectangle 2939"/>
              <p:cNvSpPr>
                <a:spLocks noChangeArrowheads="1"/>
              </p:cNvSpPr>
              <p:nvPr userDrawn="1"/>
            </p:nvSpPr>
            <p:spPr bwMode="hidden">
              <a:xfrm>
                <a:off x="4315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52" name="Rectangle 2940"/>
              <p:cNvSpPr>
                <a:spLocks noChangeArrowheads="1"/>
              </p:cNvSpPr>
              <p:nvPr userDrawn="1"/>
            </p:nvSpPr>
            <p:spPr bwMode="hidden">
              <a:xfrm>
                <a:off x="4401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53" name="Rectangle 2941"/>
              <p:cNvSpPr>
                <a:spLocks noChangeArrowheads="1"/>
              </p:cNvSpPr>
              <p:nvPr userDrawn="1"/>
            </p:nvSpPr>
            <p:spPr bwMode="hidden">
              <a:xfrm>
                <a:off x="4487" y="4124"/>
                <a:ext cx="44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54" name="Rectangle 2942"/>
              <p:cNvSpPr>
                <a:spLocks noChangeArrowheads="1"/>
              </p:cNvSpPr>
              <p:nvPr userDrawn="1"/>
            </p:nvSpPr>
            <p:spPr bwMode="hidden">
              <a:xfrm>
                <a:off x="4574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55" name="Rectangle 2943"/>
              <p:cNvSpPr>
                <a:spLocks noChangeArrowheads="1"/>
              </p:cNvSpPr>
              <p:nvPr userDrawn="1"/>
            </p:nvSpPr>
            <p:spPr bwMode="hidden">
              <a:xfrm>
                <a:off x="4660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56" name="Rectangle 2944"/>
              <p:cNvSpPr>
                <a:spLocks noChangeArrowheads="1"/>
              </p:cNvSpPr>
              <p:nvPr userDrawn="1"/>
            </p:nvSpPr>
            <p:spPr bwMode="hidden">
              <a:xfrm>
                <a:off x="4746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57" name="Rectangle 2945"/>
              <p:cNvSpPr>
                <a:spLocks noChangeArrowheads="1"/>
              </p:cNvSpPr>
              <p:nvPr userDrawn="1"/>
            </p:nvSpPr>
            <p:spPr bwMode="hidden">
              <a:xfrm>
                <a:off x="4832" y="4124"/>
                <a:ext cx="44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58" name="Rectangle 2946"/>
              <p:cNvSpPr>
                <a:spLocks noChangeArrowheads="1"/>
              </p:cNvSpPr>
              <p:nvPr userDrawn="1"/>
            </p:nvSpPr>
            <p:spPr bwMode="hidden">
              <a:xfrm>
                <a:off x="4919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59" name="Rectangle 2947"/>
              <p:cNvSpPr>
                <a:spLocks noChangeArrowheads="1"/>
              </p:cNvSpPr>
              <p:nvPr userDrawn="1"/>
            </p:nvSpPr>
            <p:spPr bwMode="hidden">
              <a:xfrm>
                <a:off x="5005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60" name="Rectangle 2948"/>
              <p:cNvSpPr>
                <a:spLocks noChangeArrowheads="1"/>
              </p:cNvSpPr>
              <p:nvPr userDrawn="1"/>
            </p:nvSpPr>
            <p:spPr bwMode="hidden">
              <a:xfrm>
                <a:off x="5091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861" name="Rectangle 2949"/>
              <p:cNvSpPr>
                <a:spLocks noChangeArrowheads="1"/>
              </p:cNvSpPr>
              <p:nvPr userDrawn="1"/>
            </p:nvSpPr>
            <p:spPr bwMode="hidden">
              <a:xfrm>
                <a:off x="5178" y="4124"/>
                <a:ext cx="43" cy="43"/>
              </a:xfrm>
              <a:prstGeom prst="rect">
                <a:avLst/>
              </a:prstGeom>
              <a:solidFill>
                <a:srgbClr val="183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1863" name="Rectangle 2951"/>
            <p:cNvSpPr>
              <a:spLocks noChangeArrowheads="1"/>
            </p:cNvSpPr>
            <p:nvPr/>
          </p:nvSpPr>
          <p:spPr bwMode="hidden">
            <a:xfrm>
              <a:off x="5264" y="4124"/>
              <a:ext cx="43" cy="43"/>
            </a:xfrm>
            <a:prstGeom prst="rect">
              <a:avLst/>
            </a:prstGeom>
            <a:solidFill>
              <a:srgbClr val="183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64" name="Rectangle 2952"/>
            <p:cNvSpPr>
              <a:spLocks noChangeArrowheads="1"/>
            </p:cNvSpPr>
            <p:nvPr/>
          </p:nvSpPr>
          <p:spPr bwMode="hidden">
            <a:xfrm>
              <a:off x="5350" y="4124"/>
              <a:ext cx="43" cy="43"/>
            </a:xfrm>
            <a:prstGeom prst="rect">
              <a:avLst/>
            </a:prstGeom>
            <a:solidFill>
              <a:srgbClr val="183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65" name="Rectangle 2953"/>
            <p:cNvSpPr>
              <a:spLocks noChangeArrowheads="1"/>
            </p:cNvSpPr>
            <p:nvPr/>
          </p:nvSpPr>
          <p:spPr bwMode="hidden">
            <a:xfrm>
              <a:off x="5436" y="4124"/>
              <a:ext cx="43" cy="43"/>
            </a:xfrm>
            <a:prstGeom prst="rect">
              <a:avLst/>
            </a:prstGeom>
            <a:solidFill>
              <a:srgbClr val="183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66" name="Rectangle 2954"/>
            <p:cNvSpPr>
              <a:spLocks noChangeArrowheads="1"/>
            </p:cNvSpPr>
            <p:nvPr/>
          </p:nvSpPr>
          <p:spPr bwMode="hidden">
            <a:xfrm>
              <a:off x="5523" y="4124"/>
              <a:ext cx="43" cy="43"/>
            </a:xfrm>
            <a:prstGeom prst="rect">
              <a:avLst/>
            </a:prstGeom>
            <a:solidFill>
              <a:srgbClr val="183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67" name="Rectangle 2955"/>
            <p:cNvSpPr>
              <a:spLocks noChangeArrowheads="1"/>
            </p:cNvSpPr>
            <p:nvPr/>
          </p:nvSpPr>
          <p:spPr bwMode="hidden">
            <a:xfrm>
              <a:off x="5609" y="4124"/>
              <a:ext cx="43" cy="43"/>
            </a:xfrm>
            <a:prstGeom prst="rect">
              <a:avLst/>
            </a:prstGeom>
            <a:solidFill>
              <a:srgbClr val="183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68" name="Rectangle 2956"/>
            <p:cNvSpPr>
              <a:spLocks noChangeArrowheads="1"/>
            </p:cNvSpPr>
            <p:nvPr/>
          </p:nvSpPr>
          <p:spPr bwMode="hidden">
            <a:xfrm>
              <a:off x="5695" y="4124"/>
              <a:ext cx="43" cy="43"/>
            </a:xfrm>
            <a:prstGeom prst="rect">
              <a:avLst/>
            </a:prstGeom>
            <a:solidFill>
              <a:srgbClr val="183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69" name="Rectangle 2957"/>
            <p:cNvSpPr>
              <a:spLocks noChangeArrowheads="1"/>
            </p:cNvSpPr>
            <p:nvPr/>
          </p:nvSpPr>
          <p:spPr bwMode="hidden">
            <a:xfrm>
              <a:off x="2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70" name="Rectangle 2958"/>
            <p:cNvSpPr>
              <a:spLocks noChangeArrowheads="1"/>
            </p:cNvSpPr>
            <p:nvPr/>
          </p:nvSpPr>
          <p:spPr bwMode="hidden">
            <a:xfrm>
              <a:off x="88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71" name="Rectangle 2959"/>
            <p:cNvSpPr>
              <a:spLocks noChangeArrowheads="1"/>
            </p:cNvSpPr>
            <p:nvPr/>
          </p:nvSpPr>
          <p:spPr bwMode="hidden">
            <a:xfrm>
              <a:off x="174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72" name="Rectangle 2960"/>
            <p:cNvSpPr>
              <a:spLocks noChangeArrowheads="1"/>
            </p:cNvSpPr>
            <p:nvPr/>
          </p:nvSpPr>
          <p:spPr bwMode="hidden">
            <a:xfrm>
              <a:off x="261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73" name="Rectangle 2961"/>
            <p:cNvSpPr>
              <a:spLocks noChangeArrowheads="1"/>
            </p:cNvSpPr>
            <p:nvPr/>
          </p:nvSpPr>
          <p:spPr bwMode="hidden">
            <a:xfrm>
              <a:off x="347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74" name="Rectangle 2962"/>
            <p:cNvSpPr>
              <a:spLocks noChangeArrowheads="1"/>
            </p:cNvSpPr>
            <p:nvPr/>
          </p:nvSpPr>
          <p:spPr bwMode="hidden">
            <a:xfrm>
              <a:off x="433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75" name="Rectangle 2963"/>
            <p:cNvSpPr>
              <a:spLocks noChangeArrowheads="1"/>
            </p:cNvSpPr>
            <p:nvPr/>
          </p:nvSpPr>
          <p:spPr bwMode="hidden">
            <a:xfrm>
              <a:off x="519" y="4211"/>
              <a:ext cx="44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76" name="Rectangle 2964"/>
            <p:cNvSpPr>
              <a:spLocks noChangeArrowheads="1"/>
            </p:cNvSpPr>
            <p:nvPr/>
          </p:nvSpPr>
          <p:spPr bwMode="hidden">
            <a:xfrm>
              <a:off x="606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77" name="Rectangle 2965"/>
            <p:cNvSpPr>
              <a:spLocks noChangeArrowheads="1"/>
            </p:cNvSpPr>
            <p:nvPr/>
          </p:nvSpPr>
          <p:spPr bwMode="hidden">
            <a:xfrm>
              <a:off x="692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78" name="Rectangle 2966"/>
            <p:cNvSpPr>
              <a:spLocks noChangeArrowheads="1"/>
            </p:cNvSpPr>
            <p:nvPr/>
          </p:nvSpPr>
          <p:spPr bwMode="hidden">
            <a:xfrm>
              <a:off x="778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79" name="Rectangle 2967"/>
            <p:cNvSpPr>
              <a:spLocks noChangeArrowheads="1"/>
            </p:cNvSpPr>
            <p:nvPr/>
          </p:nvSpPr>
          <p:spPr bwMode="hidden">
            <a:xfrm>
              <a:off x="864" y="4211"/>
              <a:ext cx="44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80" name="Rectangle 2968"/>
            <p:cNvSpPr>
              <a:spLocks noChangeArrowheads="1"/>
            </p:cNvSpPr>
            <p:nvPr/>
          </p:nvSpPr>
          <p:spPr bwMode="hidden">
            <a:xfrm>
              <a:off x="951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81" name="Rectangle 2969"/>
            <p:cNvSpPr>
              <a:spLocks noChangeArrowheads="1"/>
            </p:cNvSpPr>
            <p:nvPr/>
          </p:nvSpPr>
          <p:spPr bwMode="hidden">
            <a:xfrm>
              <a:off x="1037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82" name="Rectangle 2970"/>
            <p:cNvSpPr>
              <a:spLocks noChangeArrowheads="1"/>
            </p:cNvSpPr>
            <p:nvPr/>
          </p:nvSpPr>
          <p:spPr bwMode="hidden">
            <a:xfrm>
              <a:off x="1123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83" name="Rectangle 2971"/>
            <p:cNvSpPr>
              <a:spLocks noChangeArrowheads="1"/>
            </p:cNvSpPr>
            <p:nvPr/>
          </p:nvSpPr>
          <p:spPr bwMode="hidden">
            <a:xfrm>
              <a:off x="1209" y="4211"/>
              <a:ext cx="44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84" name="Rectangle 2972"/>
            <p:cNvSpPr>
              <a:spLocks noChangeArrowheads="1"/>
            </p:cNvSpPr>
            <p:nvPr/>
          </p:nvSpPr>
          <p:spPr bwMode="hidden">
            <a:xfrm>
              <a:off x="1296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85" name="Rectangle 2973"/>
            <p:cNvSpPr>
              <a:spLocks noChangeArrowheads="1"/>
            </p:cNvSpPr>
            <p:nvPr/>
          </p:nvSpPr>
          <p:spPr bwMode="hidden">
            <a:xfrm>
              <a:off x="1382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86" name="Rectangle 2974"/>
            <p:cNvSpPr>
              <a:spLocks noChangeArrowheads="1"/>
            </p:cNvSpPr>
            <p:nvPr/>
          </p:nvSpPr>
          <p:spPr bwMode="hidden">
            <a:xfrm>
              <a:off x="1468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87" name="Rectangle 2975"/>
            <p:cNvSpPr>
              <a:spLocks noChangeArrowheads="1"/>
            </p:cNvSpPr>
            <p:nvPr/>
          </p:nvSpPr>
          <p:spPr bwMode="hidden">
            <a:xfrm>
              <a:off x="1555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88" name="Rectangle 2976"/>
            <p:cNvSpPr>
              <a:spLocks noChangeArrowheads="1"/>
            </p:cNvSpPr>
            <p:nvPr/>
          </p:nvSpPr>
          <p:spPr bwMode="hidden">
            <a:xfrm>
              <a:off x="1641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89" name="Rectangle 2977"/>
            <p:cNvSpPr>
              <a:spLocks noChangeArrowheads="1"/>
            </p:cNvSpPr>
            <p:nvPr/>
          </p:nvSpPr>
          <p:spPr bwMode="hidden">
            <a:xfrm>
              <a:off x="1727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90" name="Rectangle 2978"/>
            <p:cNvSpPr>
              <a:spLocks noChangeArrowheads="1"/>
            </p:cNvSpPr>
            <p:nvPr/>
          </p:nvSpPr>
          <p:spPr bwMode="hidden">
            <a:xfrm>
              <a:off x="1813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91" name="Rectangle 2979"/>
            <p:cNvSpPr>
              <a:spLocks noChangeArrowheads="1"/>
            </p:cNvSpPr>
            <p:nvPr/>
          </p:nvSpPr>
          <p:spPr bwMode="hidden">
            <a:xfrm>
              <a:off x="1900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92" name="Rectangle 2980"/>
            <p:cNvSpPr>
              <a:spLocks noChangeArrowheads="1"/>
            </p:cNvSpPr>
            <p:nvPr/>
          </p:nvSpPr>
          <p:spPr bwMode="hidden">
            <a:xfrm>
              <a:off x="1986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93" name="Rectangle 2981"/>
            <p:cNvSpPr>
              <a:spLocks noChangeArrowheads="1"/>
            </p:cNvSpPr>
            <p:nvPr/>
          </p:nvSpPr>
          <p:spPr bwMode="hidden">
            <a:xfrm>
              <a:off x="2072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94" name="Rectangle 2982"/>
            <p:cNvSpPr>
              <a:spLocks noChangeArrowheads="1"/>
            </p:cNvSpPr>
            <p:nvPr/>
          </p:nvSpPr>
          <p:spPr bwMode="hidden">
            <a:xfrm>
              <a:off x="2158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95" name="Rectangle 2983"/>
            <p:cNvSpPr>
              <a:spLocks noChangeArrowheads="1"/>
            </p:cNvSpPr>
            <p:nvPr/>
          </p:nvSpPr>
          <p:spPr bwMode="hidden">
            <a:xfrm>
              <a:off x="2245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96" name="Rectangle 2984"/>
            <p:cNvSpPr>
              <a:spLocks noChangeArrowheads="1"/>
            </p:cNvSpPr>
            <p:nvPr/>
          </p:nvSpPr>
          <p:spPr bwMode="hidden">
            <a:xfrm>
              <a:off x="2331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97" name="Rectangle 2985"/>
            <p:cNvSpPr>
              <a:spLocks noChangeArrowheads="1"/>
            </p:cNvSpPr>
            <p:nvPr/>
          </p:nvSpPr>
          <p:spPr bwMode="hidden">
            <a:xfrm>
              <a:off x="2417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98" name="Rectangle 2986"/>
            <p:cNvSpPr>
              <a:spLocks noChangeArrowheads="1"/>
            </p:cNvSpPr>
            <p:nvPr/>
          </p:nvSpPr>
          <p:spPr bwMode="hidden">
            <a:xfrm>
              <a:off x="2503" y="4211"/>
              <a:ext cx="44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899" name="Rectangle 2987"/>
            <p:cNvSpPr>
              <a:spLocks noChangeArrowheads="1"/>
            </p:cNvSpPr>
            <p:nvPr/>
          </p:nvSpPr>
          <p:spPr bwMode="hidden">
            <a:xfrm>
              <a:off x="2590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00" name="Rectangle 2988"/>
            <p:cNvSpPr>
              <a:spLocks noChangeArrowheads="1"/>
            </p:cNvSpPr>
            <p:nvPr/>
          </p:nvSpPr>
          <p:spPr bwMode="hidden">
            <a:xfrm>
              <a:off x="2676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01" name="Rectangle 2989"/>
            <p:cNvSpPr>
              <a:spLocks noChangeArrowheads="1"/>
            </p:cNvSpPr>
            <p:nvPr/>
          </p:nvSpPr>
          <p:spPr bwMode="hidden">
            <a:xfrm>
              <a:off x="2762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02" name="Rectangle 2990"/>
            <p:cNvSpPr>
              <a:spLocks noChangeArrowheads="1"/>
            </p:cNvSpPr>
            <p:nvPr/>
          </p:nvSpPr>
          <p:spPr bwMode="hidden">
            <a:xfrm>
              <a:off x="2848" y="4211"/>
              <a:ext cx="44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03" name="Rectangle 2991"/>
            <p:cNvSpPr>
              <a:spLocks noChangeArrowheads="1"/>
            </p:cNvSpPr>
            <p:nvPr/>
          </p:nvSpPr>
          <p:spPr bwMode="hidden">
            <a:xfrm>
              <a:off x="2935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04" name="Rectangle 2992"/>
            <p:cNvSpPr>
              <a:spLocks noChangeArrowheads="1"/>
            </p:cNvSpPr>
            <p:nvPr/>
          </p:nvSpPr>
          <p:spPr bwMode="hidden">
            <a:xfrm>
              <a:off x="3021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05" name="Rectangle 2993"/>
            <p:cNvSpPr>
              <a:spLocks noChangeArrowheads="1"/>
            </p:cNvSpPr>
            <p:nvPr/>
          </p:nvSpPr>
          <p:spPr bwMode="hidden">
            <a:xfrm>
              <a:off x="3107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06" name="Rectangle 2994"/>
            <p:cNvSpPr>
              <a:spLocks noChangeArrowheads="1"/>
            </p:cNvSpPr>
            <p:nvPr/>
          </p:nvSpPr>
          <p:spPr bwMode="hidden">
            <a:xfrm>
              <a:off x="3194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07" name="Rectangle 2995"/>
            <p:cNvSpPr>
              <a:spLocks noChangeArrowheads="1"/>
            </p:cNvSpPr>
            <p:nvPr/>
          </p:nvSpPr>
          <p:spPr bwMode="hidden">
            <a:xfrm>
              <a:off x="3280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08" name="Rectangle 2996"/>
            <p:cNvSpPr>
              <a:spLocks noChangeArrowheads="1"/>
            </p:cNvSpPr>
            <p:nvPr/>
          </p:nvSpPr>
          <p:spPr bwMode="hidden">
            <a:xfrm>
              <a:off x="3366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09" name="Rectangle 2997"/>
            <p:cNvSpPr>
              <a:spLocks noChangeArrowheads="1"/>
            </p:cNvSpPr>
            <p:nvPr/>
          </p:nvSpPr>
          <p:spPr bwMode="hidden">
            <a:xfrm>
              <a:off x="3452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10" name="Rectangle 2998"/>
            <p:cNvSpPr>
              <a:spLocks noChangeArrowheads="1"/>
            </p:cNvSpPr>
            <p:nvPr/>
          </p:nvSpPr>
          <p:spPr bwMode="hidden">
            <a:xfrm>
              <a:off x="3539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11" name="Rectangle 2999"/>
            <p:cNvSpPr>
              <a:spLocks noChangeArrowheads="1"/>
            </p:cNvSpPr>
            <p:nvPr/>
          </p:nvSpPr>
          <p:spPr bwMode="hidden">
            <a:xfrm>
              <a:off x="3625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12" name="Rectangle 3000"/>
            <p:cNvSpPr>
              <a:spLocks noChangeArrowheads="1"/>
            </p:cNvSpPr>
            <p:nvPr/>
          </p:nvSpPr>
          <p:spPr bwMode="hidden">
            <a:xfrm>
              <a:off x="3711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13" name="Rectangle 3001"/>
            <p:cNvSpPr>
              <a:spLocks noChangeArrowheads="1"/>
            </p:cNvSpPr>
            <p:nvPr/>
          </p:nvSpPr>
          <p:spPr bwMode="hidden">
            <a:xfrm>
              <a:off x="3797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14" name="Rectangle 3002"/>
            <p:cNvSpPr>
              <a:spLocks noChangeArrowheads="1"/>
            </p:cNvSpPr>
            <p:nvPr/>
          </p:nvSpPr>
          <p:spPr bwMode="hidden">
            <a:xfrm>
              <a:off x="3884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15" name="Rectangle 3003"/>
            <p:cNvSpPr>
              <a:spLocks noChangeArrowheads="1"/>
            </p:cNvSpPr>
            <p:nvPr/>
          </p:nvSpPr>
          <p:spPr bwMode="hidden">
            <a:xfrm>
              <a:off x="3970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16" name="Rectangle 3004"/>
            <p:cNvSpPr>
              <a:spLocks noChangeArrowheads="1"/>
            </p:cNvSpPr>
            <p:nvPr/>
          </p:nvSpPr>
          <p:spPr bwMode="hidden">
            <a:xfrm>
              <a:off x="4056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17" name="Rectangle 3005"/>
            <p:cNvSpPr>
              <a:spLocks noChangeArrowheads="1"/>
            </p:cNvSpPr>
            <p:nvPr/>
          </p:nvSpPr>
          <p:spPr bwMode="hidden">
            <a:xfrm>
              <a:off x="4142" y="4211"/>
              <a:ext cx="44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18" name="Rectangle 3006"/>
            <p:cNvSpPr>
              <a:spLocks noChangeArrowheads="1"/>
            </p:cNvSpPr>
            <p:nvPr/>
          </p:nvSpPr>
          <p:spPr bwMode="hidden">
            <a:xfrm>
              <a:off x="4229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19" name="Rectangle 3007"/>
            <p:cNvSpPr>
              <a:spLocks noChangeArrowheads="1"/>
            </p:cNvSpPr>
            <p:nvPr/>
          </p:nvSpPr>
          <p:spPr bwMode="hidden">
            <a:xfrm>
              <a:off x="4315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20" name="Rectangle 3008"/>
            <p:cNvSpPr>
              <a:spLocks noChangeArrowheads="1"/>
            </p:cNvSpPr>
            <p:nvPr/>
          </p:nvSpPr>
          <p:spPr bwMode="hidden">
            <a:xfrm>
              <a:off x="4401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21" name="Rectangle 3009"/>
            <p:cNvSpPr>
              <a:spLocks noChangeArrowheads="1"/>
            </p:cNvSpPr>
            <p:nvPr/>
          </p:nvSpPr>
          <p:spPr bwMode="hidden">
            <a:xfrm>
              <a:off x="4487" y="4211"/>
              <a:ext cx="44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22" name="Rectangle 3010"/>
            <p:cNvSpPr>
              <a:spLocks noChangeArrowheads="1"/>
            </p:cNvSpPr>
            <p:nvPr/>
          </p:nvSpPr>
          <p:spPr bwMode="hidden">
            <a:xfrm>
              <a:off x="4574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23" name="Rectangle 3011"/>
            <p:cNvSpPr>
              <a:spLocks noChangeArrowheads="1"/>
            </p:cNvSpPr>
            <p:nvPr/>
          </p:nvSpPr>
          <p:spPr bwMode="hidden">
            <a:xfrm>
              <a:off x="4660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24" name="Rectangle 3012"/>
            <p:cNvSpPr>
              <a:spLocks noChangeArrowheads="1"/>
            </p:cNvSpPr>
            <p:nvPr/>
          </p:nvSpPr>
          <p:spPr bwMode="hidden">
            <a:xfrm>
              <a:off x="4746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25" name="Rectangle 3013"/>
            <p:cNvSpPr>
              <a:spLocks noChangeArrowheads="1"/>
            </p:cNvSpPr>
            <p:nvPr/>
          </p:nvSpPr>
          <p:spPr bwMode="hidden">
            <a:xfrm>
              <a:off x="4832" y="4211"/>
              <a:ext cx="44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26" name="Rectangle 3014"/>
            <p:cNvSpPr>
              <a:spLocks noChangeArrowheads="1"/>
            </p:cNvSpPr>
            <p:nvPr/>
          </p:nvSpPr>
          <p:spPr bwMode="hidden">
            <a:xfrm>
              <a:off x="4919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27" name="Rectangle 3015"/>
            <p:cNvSpPr>
              <a:spLocks noChangeArrowheads="1"/>
            </p:cNvSpPr>
            <p:nvPr/>
          </p:nvSpPr>
          <p:spPr bwMode="hidden">
            <a:xfrm>
              <a:off x="5005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28" name="Rectangle 3016"/>
            <p:cNvSpPr>
              <a:spLocks noChangeArrowheads="1"/>
            </p:cNvSpPr>
            <p:nvPr/>
          </p:nvSpPr>
          <p:spPr bwMode="hidden">
            <a:xfrm>
              <a:off x="5091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29" name="Rectangle 3017"/>
            <p:cNvSpPr>
              <a:spLocks noChangeArrowheads="1"/>
            </p:cNvSpPr>
            <p:nvPr/>
          </p:nvSpPr>
          <p:spPr bwMode="hidden">
            <a:xfrm>
              <a:off x="5178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30" name="Rectangle 3018"/>
            <p:cNvSpPr>
              <a:spLocks noChangeArrowheads="1"/>
            </p:cNvSpPr>
            <p:nvPr/>
          </p:nvSpPr>
          <p:spPr bwMode="hidden">
            <a:xfrm>
              <a:off x="5264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31" name="Rectangle 3019"/>
            <p:cNvSpPr>
              <a:spLocks noChangeArrowheads="1"/>
            </p:cNvSpPr>
            <p:nvPr/>
          </p:nvSpPr>
          <p:spPr bwMode="hidden">
            <a:xfrm>
              <a:off x="5350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32" name="Rectangle 3020"/>
            <p:cNvSpPr>
              <a:spLocks noChangeArrowheads="1"/>
            </p:cNvSpPr>
            <p:nvPr/>
          </p:nvSpPr>
          <p:spPr bwMode="hidden">
            <a:xfrm>
              <a:off x="5436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33" name="Rectangle 3021"/>
            <p:cNvSpPr>
              <a:spLocks noChangeArrowheads="1"/>
            </p:cNvSpPr>
            <p:nvPr/>
          </p:nvSpPr>
          <p:spPr bwMode="hidden">
            <a:xfrm>
              <a:off x="5523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34" name="Rectangle 3022"/>
            <p:cNvSpPr>
              <a:spLocks noChangeArrowheads="1"/>
            </p:cNvSpPr>
            <p:nvPr/>
          </p:nvSpPr>
          <p:spPr bwMode="hidden">
            <a:xfrm>
              <a:off x="5609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935" name="Rectangle 3023"/>
            <p:cNvSpPr>
              <a:spLocks noChangeArrowheads="1"/>
            </p:cNvSpPr>
            <p:nvPr/>
          </p:nvSpPr>
          <p:spPr bwMode="hidden">
            <a:xfrm>
              <a:off x="5695" y="4211"/>
              <a:ext cx="43" cy="43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7868" name="Freeform 220"/>
            <p:cNvSpPr>
              <a:spLocks noEditPoints="1"/>
            </p:cNvSpPr>
            <p:nvPr/>
          </p:nvSpPr>
          <p:spPr bwMode="hidden">
            <a:xfrm>
              <a:off x="9" y="1449"/>
              <a:ext cx="5733" cy="43"/>
            </a:xfrm>
            <a:custGeom>
              <a:avLst/>
              <a:gdLst>
                <a:gd name="T0" fmla="*/ 5603 w 5733"/>
                <a:gd name="T1" fmla="*/ 43 h 43"/>
                <a:gd name="T2" fmla="*/ 5517 w 5733"/>
                <a:gd name="T3" fmla="*/ 0 h 43"/>
                <a:gd name="T4" fmla="*/ 5474 w 5733"/>
                <a:gd name="T5" fmla="*/ 0 h 43"/>
                <a:gd name="T6" fmla="*/ 5388 w 5733"/>
                <a:gd name="T7" fmla="*/ 43 h 43"/>
                <a:gd name="T8" fmla="*/ 5258 w 5733"/>
                <a:gd name="T9" fmla="*/ 43 h 43"/>
                <a:gd name="T10" fmla="*/ 5086 w 5733"/>
                <a:gd name="T11" fmla="*/ 43 h 43"/>
                <a:gd name="T12" fmla="*/ 5000 w 5733"/>
                <a:gd name="T13" fmla="*/ 0 h 43"/>
                <a:gd name="T14" fmla="*/ 4956 w 5733"/>
                <a:gd name="T15" fmla="*/ 0 h 43"/>
                <a:gd name="T16" fmla="*/ 4870 w 5733"/>
                <a:gd name="T17" fmla="*/ 43 h 43"/>
                <a:gd name="T18" fmla="*/ 4741 w 5733"/>
                <a:gd name="T19" fmla="*/ 43 h 43"/>
                <a:gd name="T20" fmla="*/ 4568 w 5733"/>
                <a:gd name="T21" fmla="*/ 43 h 43"/>
                <a:gd name="T22" fmla="*/ 4482 w 5733"/>
                <a:gd name="T23" fmla="*/ 0 h 43"/>
                <a:gd name="T24" fmla="*/ 4439 w 5733"/>
                <a:gd name="T25" fmla="*/ 0 h 43"/>
                <a:gd name="T26" fmla="*/ 4353 w 5733"/>
                <a:gd name="T27" fmla="*/ 0 h 43"/>
                <a:gd name="T28" fmla="*/ 4266 w 5733"/>
                <a:gd name="T29" fmla="*/ 0 h 43"/>
                <a:gd name="T30" fmla="*/ 4180 w 5733"/>
                <a:gd name="T31" fmla="*/ 43 h 43"/>
                <a:gd name="T32" fmla="*/ 4051 w 5733"/>
                <a:gd name="T33" fmla="*/ 43 h 43"/>
                <a:gd name="T34" fmla="*/ 3878 w 5733"/>
                <a:gd name="T35" fmla="*/ 43 h 43"/>
                <a:gd name="T36" fmla="*/ 3792 w 5733"/>
                <a:gd name="T37" fmla="*/ 0 h 43"/>
                <a:gd name="T38" fmla="*/ 3749 w 5733"/>
                <a:gd name="T39" fmla="*/ 0 h 43"/>
                <a:gd name="T40" fmla="*/ 3663 w 5733"/>
                <a:gd name="T41" fmla="*/ 43 h 43"/>
                <a:gd name="T42" fmla="*/ 3533 w 5733"/>
                <a:gd name="T43" fmla="*/ 43 h 43"/>
                <a:gd name="T44" fmla="*/ 3361 w 5733"/>
                <a:gd name="T45" fmla="*/ 43 h 43"/>
                <a:gd name="T46" fmla="*/ 3274 w 5733"/>
                <a:gd name="T47" fmla="*/ 0 h 43"/>
                <a:gd name="T48" fmla="*/ 3231 w 5733"/>
                <a:gd name="T49" fmla="*/ 0 h 43"/>
                <a:gd name="T50" fmla="*/ 3145 w 5733"/>
                <a:gd name="T51" fmla="*/ 43 h 43"/>
                <a:gd name="T52" fmla="*/ 3016 w 5733"/>
                <a:gd name="T53" fmla="*/ 43 h 43"/>
                <a:gd name="T54" fmla="*/ 2843 w 5733"/>
                <a:gd name="T55" fmla="*/ 43 h 43"/>
                <a:gd name="T56" fmla="*/ 2757 w 5733"/>
                <a:gd name="T57" fmla="*/ 0 h 43"/>
                <a:gd name="T58" fmla="*/ 2714 w 5733"/>
                <a:gd name="T59" fmla="*/ 0 h 43"/>
                <a:gd name="T60" fmla="*/ 2627 w 5733"/>
                <a:gd name="T61" fmla="*/ 43 h 43"/>
                <a:gd name="T62" fmla="*/ 2498 w 5733"/>
                <a:gd name="T63" fmla="*/ 43 h 43"/>
                <a:gd name="T64" fmla="*/ 2325 w 5733"/>
                <a:gd name="T65" fmla="*/ 43 h 43"/>
                <a:gd name="T66" fmla="*/ 2239 w 5733"/>
                <a:gd name="T67" fmla="*/ 0 h 43"/>
                <a:gd name="T68" fmla="*/ 2196 w 5733"/>
                <a:gd name="T69" fmla="*/ 0 h 43"/>
                <a:gd name="T70" fmla="*/ 2110 w 5733"/>
                <a:gd name="T71" fmla="*/ 43 h 43"/>
                <a:gd name="T72" fmla="*/ 1980 w 5733"/>
                <a:gd name="T73" fmla="*/ 43 h 43"/>
                <a:gd name="T74" fmla="*/ 1808 w 5733"/>
                <a:gd name="T75" fmla="*/ 43 h 43"/>
                <a:gd name="T76" fmla="*/ 1722 w 5733"/>
                <a:gd name="T77" fmla="*/ 0 h 43"/>
                <a:gd name="T78" fmla="*/ 1679 w 5733"/>
                <a:gd name="T79" fmla="*/ 0 h 43"/>
                <a:gd name="T80" fmla="*/ 1592 w 5733"/>
                <a:gd name="T81" fmla="*/ 43 h 43"/>
                <a:gd name="T82" fmla="*/ 1463 w 5733"/>
                <a:gd name="T83" fmla="*/ 43 h 43"/>
                <a:gd name="T84" fmla="*/ 1290 w 5733"/>
                <a:gd name="T85" fmla="*/ 43 h 43"/>
                <a:gd name="T86" fmla="*/ 1204 w 5733"/>
                <a:gd name="T87" fmla="*/ 0 h 43"/>
                <a:gd name="T88" fmla="*/ 1161 w 5733"/>
                <a:gd name="T89" fmla="*/ 0 h 43"/>
                <a:gd name="T90" fmla="*/ 1075 w 5733"/>
                <a:gd name="T91" fmla="*/ 43 h 43"/>
                <a:gd name="T92" fmla="*/ 945 w 5733"/>
                <a:gd name="T93" fmla="*/ 43 h 43"/>
                <a:gd name="T94" fmla="*/ 773 w 5733"/>
                <a:gd name="T95" fmla="*/ 43 h 43"/>
                <a:gd name="T96" fmla="*/ 687 w 5733"/>
                <a:gd name="T97" fmla="*/ 0 h 43"/>
                <a:gd name="T98" fmla="*/ 643 w 5733"/>
                <a:gd name="T99" fmla="*/ 0 h 43"/>
                <a:gd name="T100" fmla="*/ 557 w 5733"/>
                <a:gd name="T101" fmla="*/ 43 h 43"/>
                <a:gd name="T102" fmla="*/ 428 w 5733"/>
                <a:gd name="T103" fmla="*/ 43 h 43"/>
                <a:gd name="T104" fmla="*/ 255 w 5733"/>
                <a:gd name="T105" fmla="*/ 43 h 43"/>
                <a:gd name="T106" fmla="*/ 169 w 5733"/>
                <a:gd name="T107" fmla="*/ 0 h 43"/>
                <a:gd name="T108" fmla="*/ 126 w 5733"/>
                <a:gd name="T109" fmla="*/ 0 h 43"/>
                <a:gd name="T110" fmla="*/ 40 w 5733"/>
                <a:gd name="T1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33" h="43">
                  <a:moveTo>
                    <a:pt x="5690" y="43"/>
                  </a:moveTo>
                  <a:lnTo>
                    <a:pt x="5690" y="0"/>
                  </a:lnTo>
                  <a:lnTo>
                    <a:pt x="5733" y="0"/>
                  </a:lnTo>
                  <a:lnTo>
                    <a:pt x="5733" y="43"/>
                  </a:lnTo>
                  <a:lnTo>
                    <a:pt x="5690" y="43"/>
                  </a:lnTo>
                  <a:moveTo>
                    <a:pt x="5603" y="43"/>
                  </a:moveTo>
                  <a:lnTo>
                    <a:pt x="5603" y="0"/>
                  </a:lnTo>
                  <a:lnTo>
                    <a:pt x="5647" y="0"/>
                  </a:lnTo>
                  <a:lnTo>
                    <a:pt x="5647" y="43"/>
                  </a:lnTo>
                  <a:lnTo>
                    <a:pt x="5603" y="43"/>
                  </a:lnTo>
                  <a:moveTo>
                    <a:pt x="5517" y="43"/>
                  </a:moveTo>
                  <a:lnTo>
                    <a:pt x="5517" y="0"/>
                  </a:lnTo>
                  <a:lnTo>
                    <a:pt x="5560" y="0"/>
                  </a:lnTo>
                  <a:lnTo>
                    <a:pt x="5560" y="43"/>
                  </a:lnTo>
                  <a:lnTo>
                    <a:pt x="5517" y="43"/>
                  </a:lnTo>
                  <a:moveTo>
                    <a:pt x="5431" y="43"/>
                  </a:moveTo>
                  <a:lnTo>
                    <a:pt x="5431" y="0"/>
                  </a:lnTo>
                  <a:lnTo>
                    <a:pt x="5474" y="0"/>
                  </a:lnTo>
                  <a:lnTo>
                    <a:pt x="5474" y="43"/>
                  </a:lnTo>
                  <a:lnTo>
                    <a:pt x="5431" y="43"/>
                  </a:lnTo>
                  <a:moveTo>
                    <a:pt x="5345" y="43"/>
                  </a:moveTo>
                  <a:lnTo>
                    <a:pt x="5345" y="0"/>
                  </a:lnTo>
                  <a:lnTo>
                    <a:pt x="5388" y="0"/>
                  </a:lnTo>
                  <a:lnTo>
                    <a:pt x="5388" y="43"/>
                  </a:lnTo>
                  <a:lnTo>
                    <a:pt x="5345" y="43"/>
                  </a:lnTo>
                  <a:moveTo>
                    <a:pt x="5258" y="43"/>
                  </a:moveTo>
                  <a:lnTo>
                    <a:pt x="5258" y="0"/>
                  </a:lnTo>
                  <a:lnTo>
                    <a:pt x="5302" y="0"/>
                  </a:lnTo>
                  <a:lnTo>
                    <a:pt x="5302" y="43"/>
                  </a:lnTo>
                  <a:lnTo>
                    <a:pt x="5258" y="43"/>
                  </a:lnTo>
                  <a:moveTo>
                    <a:pt x="5172" y="43"/>
                  </a:moveTo>
                  <a:lnTo>
                    <a:pt x="5172" y="0"/>
                  </a:lnTo>
                  <a:lnTo>
                    <a:pt x="5215" y="0"/>
                  </a:lnTo>
                  <a:lnTo>
                    <a:pt x="5215" y="43"/>
                  </a:lnTo>
                  <a:lnTo>
                    <a:pt x="5172" y="43"/>
                  </a:lnTo>
                  <a:moveTo>
                    <a:pt x="5086" y="43"/>
                  </a:moveTo>
                  <a:lnTo>
                    <a:pt x="5086" y="0"/>
                  </a:lnTo>
                  <a:lnTo>
                    <a:pt x="5129" y="0"/>
                  </a:lnTo>
                  <a:lnTo>
                    <a:pt x="5129" y="43"/>
                  </a:lnTo>
                  <a:lnTo>
                    <a:pt x="5086" y="43"/>
                  </a:lnTo>
                  <a:moveTo>
                    <a:pt x="5000" y="43"/>
                  </a:moveTo>
                  <a:lnTo>
                    <a:pt x="5000" y="0"/>
                  </a:lnTo>
                  <a:lnTo>
                    <a:pt x="5043" y="0"/>
                  </a:lnTo>
                  <a:lnTo>
                    <a:pt x="5043" y="43"/>
                  </a:lnTo>
                  <a:lnTo>
                    <a:pt x="5000" y="43"/>
                  </a:lnTo>
                  <a:moveTo>
                    <a:pt x="4913" y="43"/>
                  </a:moveTo>
                  <a:lnTo>
                    <a:pt x="4913" y="0"/>
                  </a:lnTo>
                  <a:lnTo>
                    <a:pt x="4956" y="0"/>
                  </a:lnTo>
                  <a:lnTo>
                    <a:pt x="4956" y="43"/>
                  </a:lnTo>
                  <a:lnTo>
                    <a:pt x="4913" y="43"/>
                  </a:lnTo>
                  <a:moveTo>
                    <a:pt x="4827" y="43"/>
                  </a:moveTo>
                  <a:lnTo>
                    <a:pt x="4827" y="0"/>
                  </a:lnTo>
                  <a:lnTo>
                    <a:pt x="4870" y="0"/>
                  </a:lnTo>
                  <a:lnTo>
                    <a:pt x="4870" y="43"/>
                  </a:lnTo>
                  <a:lnTo>
                    <a:pt x="4827" y="43"/>
                  </a:lnTo>
                  <a:moveTo>
                    <a:pt x="4741" y="43"/>
                  </a:moveTo>
                  <a:lnTo>
                    <a:pt x="4741" y="0"/>
                  </a:lnTo>
                  <a:lnTo>
                    <a:pt x="4784" y="0"/>
                  </a:lnTo>
                  <a:lnTo>
                    <a:pt x="4784" y="43"/>
                  </a:lnTo>
                  <a:lnTo>
                    <a:pt x="4741" y="43"/>
                  </a:lnTo>
                  <a:moveTo>
                    <a:pt x="4655" y="43"/>
                  </a:moveTo>
                  <a:lnTo>
                    <a:pt x="4655" y="0"/>
                  </a:lnTo>
                  <a:lnTo>
                    <a:pt x="4698" y="0"/>
                  </a:lnTo>
                  <a:lnTo>
                    <a:pt x="4698" y="43"/>
                  </a:lnTo>
                  <a:lnTo>
                    <a:pt x="4655" y="43"/>
                  </a:lnTo>
                  <a:moveTo>
                    <a:pt x="4568" y="43"/>
                  </a:moveTo>
                  <a:lnTo>
                    <a:pt x="4568" y="0"/>
                  </a:lnTo>
                  <a:lnTo>
                    <a:pt x="4611" y="0"/>
                  </a:lnTo>
                  <a:lnTo>
                    <a:pt x="4611" y="43"/>
                  </a:lnTo>
                  <a:lnTo>
                    <a:pt x="4568" y="43"/>
                  </a:lnTo>
                  <a:moveTo>
                    <a:pt x="4482" y="43"/>
                  </a:moveTo>
                  <a:lnTo>
                    <a:pt x="4482" y="0"/>
                  </a:lnTo>
                  <a:lnTo>
                    <a:pt x="4525" y="0"/>
                  </a:lnTo>
                  <a:lnTo>
                    <a:pt x="4525" y="43"/>
                  </a:lnTo>
                  <a:lnTo>
                    <a:pt x="4482" y="43"/>
                  </a:lnTo>
                  <a:moveTo>
                    <a:pt x="4396" y="43"/>
                  </a:moveTo>
                  <a:lnTo>
                    <a:pt x="4396" y="0"/>
                  </a:lnTo>
                  <a:lnTo>
                    <a:pt x="4439" y="0"/>
                  </a:lnTo>
                  <a:lnTo>
                    <a:pt x="4439" y="43"/>
                  </a:lnTo>
                  <a:lnTo>
                    <a:pt x="4396" y="43"/>
                  </a:lnTo>
                  <a:moveTo>
                    <a:pt x="4349" y="43"/>
                  </a:moveTo>
                  <a:lnTo>
                    <a:pt x="4349" y="0"/>
                  </a:lnTo>
                  <a:lnTo>
                    <a:pt x="4310" y="0"/>
                  </a:lnTo>
                  <a:lnTo>
                    <a:pt x="4353" y="0"/>
                  </a:lnTo>
                  <a:lnTo>
                    <a:pt x="4353" y="43"/>
                  </a:lnTo>
                  <a:lnTo>
                    <a:pt x="4349" y="43"/>
                  </a:lnTo>
                  <a:moveTo>
                    <a:pt x="4263" y="43"/>
                  </a:moveTo>
                  <a:lnTo>
                    <a:pt x="4263" y="0"/>
                  </a:lnTo>
                  <a:lnTo>
                    <a:pt x="4223" y="0"/>
                  </a:lnTo>
                  <a:lnTo>
                    <a:pt x="4266" y="0"/>
                  </a:lnTo>
                  <a:lnTo>
                    <a:pt x="4266" y="43"/>
                  </a:lnTo>
                  <a:lnTo>
                    <a:pt x="4263" y="43"/>
                  </a:lnTo>
                  <a:moveTo>
                    <a:pt x="4137" y="43"/>
                  </a:moveTo>
                  <a:lnTo>
                    <a:pt x="4137" y="0"/>
                  </a:lnTo>
                  <a:lnTo>
                    <a:pt x="4180" y="0"/>
                  </a:lnTo>
                  <a:lnTo>
                    <a:pt x="4180" y="43"/>
                  </a:lnTo>
                  <a:lnTo>
                    <a:pt x="4137" y="43"/>
                  </a:lnTo>
                  <a:moveTo>
                    <a:pt x="4051" y="43"/>
                  </a:moveTo>
                  <a:lnTo>
                    <a:pt x="4051" y="0"/>
                  </a:lnTo>
                  <a:lnTo>
                    <a:pt x="4094" y="0"/>
                  </a:lnTo>
                  <a:lnTo>
                    <a:pt x="4094" y="43"/>
                  </a:lnTo>
                  <a:lnTo>
                    <a:pt x="4051" y="43"/>
                  </a:lnTo>
                  <a:moveTo>
                    <a:pt x="3964" y="43"/>
                  </a:moveTo>
                  <a:lnTo>
                    <a:pt x="3964" y="0"/>
                  </a:lnTo>
                  <a:lnTo>
                    <a:pt x="4008" y="0"/>
                  </a:lnTo>
                  <a:lnTo>
                    <a:pt x="4008" y="43"/>
                  </a:lnTo>
                  <a:lnTo>
                    <a:pt x="3964" y="43"/>
                  </a:lnTo>
                  <a:moveTo>
                    <a:pt x="3878" y="43"/>
                  </a:moveTo>
                  <a:lnTo>
                    <a:pt x="3878" y="0"/>
                  </a:lnTo>
                  <a:lnTo>
                    <a:pt x="3921" y="0"/>
                  </a:lnTo>
                  <a:lnTo>
                    <a:pt x="3921" y="43"/>
                  </a:lnTo>
                  <a:lnTo>
                    <a:pt x="3878" y="43"/>
                  </a:lnTo>
                  <a:moveTo>
                    <a:pt x="3792" y="43"/>
                  </a:moveTo>
                  <a:lnTo>
                    <a:pt x="3792" y="0"/>
                  </a:lnTo>
                  <a:lnTo>
                    <a:pt x="3835" y="0"/>
                  </a:lnTo>
                  <a:lnTo>
                    <a:pt x="3835" y="43"/>
                  </a:lnTo>
                  <a:lnTo>
                    <a:pt x="3792" y="43"/>
                  </a:lnTo>
                  <a:moveTo>
                    <a:pt x="3706" y="43"/>
                  </a:moveTo>
                  <a:lnTo>
                    <a:pt x="3706" y="0"/>
                  </a:lnTo>
                  <a:lnTo>
                    <a:pt x="3749" y="0"/>
                  </a:lnTo>
                  <a:lnTo>
                    <a:pt x="3749" y="43"/>
                  </a:lnTo>
                  <a:lnTo>
                    <a:pt x="3706" y="43"/>
                  </a:lnTo>
                  <a:moveTo>
                    <a:pt x="3619" y="43"/>
                  </a:moveTo>
                  <a:lnTo>
                    <a:pt x="3619" y="0"/>
                  </a:lnTo>
                  <a:lnTo>
                    <a:pt x="3663" y="0"/>
                  </a:lnTo>
                  <a:lnTo>
                    <a:pt x="3663" y="43"/>
                  </a:lnTo>
                  <a:lnTo>
                    <a:pt x="3619" y="43"/>
                  </a:lnTo>
                  <a:moveTo>
                    <a:pt x="3533" y="43"/>
                  </a:moveTo>
                  <a:lnTo>
                    <a:pt x="3533" y="0"/>
                  </a:lnTo>
                  <a:lnTo>
                    <a:pt x="3576" y="0"/>
                  </a:lnTo>
                  <a:lnTo>
                    <a:pt x="3576" y="43"/>
                  </a:lnTo>
                  <a:lnTo>
                    <a:pt x="3533" y="43"/>
                  </a:lnTo>
                  <a:moveTo>
                    <a:pt x="3447" y="43"/>
                  </a:moveTo>
                  <a:lnTo>
                    <a:pt x="3447" y="0"/>
                  </a:lnTo>
                  <a:lnTo>
                    <a:pt x="3490" y="0"/>
                  </a:lnTo>
                  <a:lnTo>
                    <a:pt x="3490" y="43"/>
                  </a:lnTo>
                  <a:lnTo>
                    <a:pt x="3447" y="43"/>
                  </a:lnTo>
                  <a:moveTo>
                    <a:pt x="3361" y="43"/>
                  </a:moveTo>
                  <a:lnTo>
                    <a:pt x="3361" y="0"/>
                  </a:lnTo>
                  <a:lnTo>
                    <a:pt x="3404" y="0"/>
                  </a:lnTo>
                  <a:lnTo>
                    <a:pt x="3404" y="43"/>
                  </a:lnTo>
                  <a:lnTo>
                    <a:pt x="3361" y="43"/>
                  </a:lnTo>
                  <a:moveTo>
                    <a:pt x="3274" y="43"/>
                  </a:moveTo>
                  <a:lnTo>
                    <a:pt x="3274" y="0"/>
                  </a:lnTo>
                  <a:lnTo>
                    <a:pt x="3317" y="0"/>
                  </a:lnTo>
                  <a:lnTo>
                    <a:pt x="3317" y="43"/>
                  </a:lnTo>
                  <a:lnTo>
                    <a:pt x="3274" y="43"/>
                  </a:lnTo>
                  <a:moveTo>
                    <a:pt x="3188" y="43"/>
                  </a:moveTo>
                  <a:lnTo>
                    <a:pt x="3188" y="0"/>
                  </a:lnTo>
                  <a:lnTo>
                    <a:pt x="3231" y="0"/>
                  </a:lnTo>
                  <a:lnTo>
                    <a:pt x="3231" y="43"/>
                  </a:lnTo>
                  <a:lnTo>
                    <a:pt x="3188" y="43"/>
                  </a:lnTo>
                  <a:moveTo>
                    <a:pt x="3102" y="43"/>
                  </a:moveTo>
                  <a:lnTo>
                    <a:pt x="3102" y="0"/>
                  </a:lnTo>
                  <a:lnTo>
                    <a:pt x="3145" y="0"/>
                  </a:lnTo>
                  <a:lnTo>
                    <a:pt x="3145" y="43"/>
                  </a:lnTo>
                  <a:lnTo>
                    <a:pt x="3102" y="43"/>
                  </a:lnTo>
                  <a:moveTo>
                    <a:pt x="3016" y="43"/>
                  </a:moveTo>
                  <a:lnTo>
                    <a:pt x="3016" y="0"/>
                  </a:lnTo>
                  <a:lnTo>
                    <a:pt x="3059" y="0"/>
                  </a:lnTo>
                  <a:lnTo>
                    <a:pt x="3059" y="43"/>
                  </a:lnTo>
                  <a:lnTo>
                    <a:pt x="3016" y="43"/>
                  </a:lnTo>
                  <a:moveTo>
                    <a:pt x="2929" y="43"/>
                  </a:moveTo>
                  <a:lnTo>
                    <a:pt x="2929" y="0"/>
                  </a:lnTo>
                  <a:lnTo>
                    <a:pt x="2972" y="0"/>
                  </a:lnTo>
                  <a:lnTo>
                    <a:pt x="2972" y="43"/>
                  </a:lnTo>
                  <a:lnTo>
                    <a:pt x="2929" y="43"/>
                  </a:lnTo>
                  <a:moveTo>
                    <a:pt x="2843" y="43"/>
                  </a:moveTo>
                  <a:lnTo>
                    <a:pt x="2843" y="0"/>
                  </a:lnTo>
                  <a:lnTo>
                    <a:pt x="2886" y="0"/>
                  </a:lnTo>
                  <a:lnTo>
                    <a:pt x="2886" y="43"/>
                  </a:lnTo>
                  <a:lnTo>
                    <a:pt x="2843" y="43"/>
                  </a:lnTo>
                  <a:moveTo>
                    <a:pt x="2757" y="43"/>
                  </a:moveTo>
                  <a:lnTo>
                    <a:pt x="2757" y="0"/>
                  </a:lnTo>
                  <a:lnTo>
                    <a:pt x="2800" y="0"/>
                  </a:lnTo>
                  <a:lnTo>
                    <a:pt x="2800" y="43"/>
                  </a:lnTo>
                  <a:lnTo>
                    <a:pt x="2757" y="43"/>
                  </a:lnTo>
                  <a:moveTo>
                    <a:pt x="2671" y="43"/>
                  </a:moveTo>
                  <a:lnTo>
                    <a:pt x="2671" y="0"/>
                  </a:lnTo>
                  <a:lnTo>
                    <a:pt x="2714" y="0"/>
                  </a:lnTo>
                  <a:lnTo>
                    <a:pt x="2714" y="43"/>
                  </a:lnTo>
                  <a:lnTo>
                    <a:pt x="2671" y="43"/>
                  </a:lnTo>
                  <a:moveTo>
                    <a:pt x="2584" y="43"/>
                  </a:moveTo>
                  <a:lnTo>
                    <a:pt x="2584" y="0"/>
                  </a:lnTo>
                  <a:lnTo>
                    <a:pt x="2627" y="0"/>
                  </a:lnTo>
                  <a:lnTo>
                    <a:pt x="2627" y="43"/>
                  </a:lnTo>
                  <a:lnTo>
                    <a:pt x="2584" y="43"/>
                  </a:lnTo>
                  <a:moveTo>
                    <a:pt x="2498" y="43"/>
                  </a:moveTo>
                  <a:lnTo>
                    <a:pt x="2498" y="0"/>
                  </a:lnTo>
                  <a:lnTo>
                    <a:pt x="2541" y="0"/>
                  </a:lnTo>
                  <a:lnTo>
                    <a:pt x="2541" y="43"/>
                  </a:lnTo>
                  <a:lnTo>
                    <a:pt x="2498" y="43"/>
                  </a:lnTo>
                  <a:moveTo>
                    <a:pt x="2412" y="43"/>
                  </a:moveTo>
                  <a:lnTo>
                    <a:pt x="2412" y="0"/>
                  </a:lnTo>
                  <a:lnTo>
                    <a:pt x="2455" y="0"/>
                  </a:lnTo>
                  <a:lnTo>
                    <a:pt x="2455" y="43"/>
                  </a:lnTo>
                  <a:lnTo>
                    <a:pt x="2412" y="43"/>
                  </a:lnTo>
                  <a:moveTo>
                    <a:pt x="2325" y="43"/>
                  </a:moveTo>
                  <a:lnTo>
                    <a:pt x="2325" y="0"/>
                  </a:lnTo>
                  <a:lnTo>
                    <a:pt x="2369" y="0"/>
                  </a:lnTo>
                  <a:lnTo>
                    <a:pt x="2369" y="43"/>
                  </a:lnTo>
                  <a:lnTo>
                    <a:pt x="2325" y="43"/>
                  </a:lnTo>
                  <a:moveTo>
                    <a:pt x="2239" y="43"/>
                  </a:moveTo>
                  <a:lnTo>
                    <a:pt x="2239" y="0"/>
                  </a:lnTo>
                  <a:lnTo>
                    <a:pt x="2282" y="0"/>
                  </a:lnTo>
                  <a:lnTo>
                    <a:pt x="2282" y="43"/>
                  </a:lnTo>
                  <a:lnTo>
                    <a:pt x="2239" y="43"/>
                  </a:lnTo>
                  <a:moveTo>
                    <a:pt x="2153" y="43"/>
                  </a:moveTo>
                  <a:lnTo>
                    <a:pt x="2153" y="0"/>
                  </a:lnTo>
                  <a:lnTo>
                    <a:pt x="2196" y="0"/>
                  </a:lnTo>
                  <a:lnTo>
                    <a:pt x="2196" y="43"/>
                  </a:lnTo>
                  <a:lnTo>
                    <a:pt x="2153" y="43"/>
                  </a:lnTo>
                  <a:moveTo>
                    <a:pt x="2067" y="43"/>
                  </a:moveTo>
                  <a:lnTo>
                    <a:pt x="2067" y="0"/>
                  </a:lnTo>
                  <a:lnTo>
                    <a:pt x="2110" y="0"/>
                  </a:lnTo>
                  <a:lnTo>
                    <a:pt x="2110" y="43"/>
                  </a:lnTo>
                  <a:lnTo>
                    <a:pt x="2067" y="43"/>
                  </a:lnTo>
                  <a:moveTo>
                    <a:pt x="1980" y="43"/>
                  </a:moveTo>
                  <a:lnTo>
                    <a:pt x="1980" y="0"/>
                  </a:lnTo>
                  <a:lnTo>
                    <a:pt x="2024" y="0"/>
                  </a:lnTo>
                  <a:lnTo>
                    <a:pt x="2024" y="43"/>
                  </a:lnTo>
                  <a:lnTo>
                    <a:pt x="1980" y="43"/>
                  </a:lnTo>
                  <a:moveTo>
                    <a:pt x="1894" y="43"/>
                  </a:moveTo>
                  <a:lnTo>
                    <a:pt x="1894" y="0"/>
                  </a:lnTo>
                  <a:lnTo>
                    <a:pt x="1937" y="0"/>
                  </a:lnTo>
                  <a:lnTo>
                    <a:pt x="1937" y="43"/>
                  </a:lnTo>
                  <a:lnTo>
                    <a:pt x="1894" y="43"/>
                  </a:lnTo>
                  <a:moveTo>
                    <a:pt x="1808" y="43"/>
                  </a:moveTo>
                  <a:lnTo>
                    <a:pt x="1808" y="0"/>
                  </a:lnTo>
                  <a:lnTo>
                    <a:pt x="1851" y="0"/>
                  </a:lnTo>
                  <a:lnTo>
                    <a:pt x="1851" y="43"/>
                  </a:lnTo>
                  <a:lnTo>
                    <a:pt x="1808" y="43"/>
                  </a:lnTo>
                  <a:moveTo>
                    <a:pt x="1722" y="43"/>
                  </a:moveTo>
                  <a:lnTo>
                    <a:pt x="1722" y="0"/>
                  </a:lnTo>
                  <a:lnTo>
                    <a:pt x="1765" y="0"/>
                  </a:lnTo>
                  <a:lnTo>
                    <a:pt x="1765" y="43"/>
                  </a:lnTo>
                  <a:lnTo>
                    <a:pt x="1722" y="43"/>
                  </a:lnTo>
                  <a:moveTo>
                    <a:pt x="1635" y="43"/>
                  </a:moveTo>
                  <a:lnTo>
                    <a:pt x="1635" y="0"/>
                  </a:lnTo>
                  <a:lnTo>
                    <a:pt x="1679" y="0"/>
                  </a:lnTo>
                  <a:lnTo>
                    <a:pt x="1679" y="43"/>
                  </a:lnTo>
                  <a:lnTo>
                    <a:pt x="1635" y="43"/>
                  </a:lnTo>
                  <a:moveTo>
                    <a:pt x="1549" y="43"/>
                  </a:moveTo>
                  <a:lnTo>
                    <a:pt x="1549" y="0"/>
                  </a:lnTo>
                  <a:lnTo>
                    <a:pt x="1592" y="0"/>
                  </a:lnTo>
                  <a:lnTo>
                    <a:pt x="1592" y="43"/>
                  </a:lnTo>
                  <a:lnTo>
                    <a:pt x="1549" y="43"/>
                  </a:lnTo>
                  <a:moveTo>
                    <a:pt x="1463" y="43"/>
                  </a:moveTo>
                  <a:lnTo>
                    <a:pt x="1463" y="0"/>
                  </a:lnTo>
                  <a:lnTo>
                    <a:pt x="1506" y="0"/>
                  </a:lnTo>
                  <a:lnTo>
                    <a:pt x="1506" y="43"/>
                  </a:lnTo>
                  <a:lnTo>
                    <a:pt x="1463" y="43"/>
                  </a:lnTo>
                  <a:moveTo>
                    <a:pt x="1377" y="43"/>
                  </a:moveTo>
                  <a:lnTo>
                    <a:pt x="1377" y="0"/>
                  </a:lnTo>
                  <a:lnTo>
                    <a:pt x="1420" y="0"/>
                  </a:lnTo>
                  <a:lnTo>
                    <a:pt x="1420" y="43"/>
                  </a:lnTo>
                  <a:lnTo>
                    <a:pt x="1377" y="43"/>
                  </a:lnTo>
                  <a:moveTo>
                    <a:pt x="1290" y="43"/>
                  </a:moveTo>
                  <a:lnTo>
                    <a:pt x="1290" y="0"/>
                  </a:lnTo>
                  <a:lnTo>
                    <a:pt x="1333" y="0"/>
                  </a:lnTo>
                  <a:lnTo>
                    <a:pt x="1333" y="43"/>
                  </a:lnTo>
                  <a:lnTo>
                    <a:pt x="1290" y="43"/>
                  </a:lnTo>
                  <a:moveTo>
                    <a:pt x="1204" y="43"/>
                  </a:moveTo>
                  <a:lnTo>
                    <a:pt x="1204" y="0"/>
                  </a:lnTo>
                  <a:lnTo>
                    <a:pt x="1247" y="0"/>
                  </a:lnTo>
                  <a:lnTo>
                    <a:pt x="1247" y="43"/>
                  </a:lnTo>
                  <a:lnTo>
                    <a:pt x="1204" y="43"/>
                  </a:lnTo>
                  <a:moveTo>
                    <a:pt x="1118" y="43"/>
                  </a:moveTo>
                  <a:lnTo>
                    <a:pt x="1118" y="0"/>
                  </a:lnTo>
                  <a:lnTo>
                    <a:pt x="1161" y="0"/>
                  </a:lnTo>
                  <a:lnTo>
                    <a:pt x="1161" y="43"/>
                  </a:lnTo>
                  <a:lnTo>
                    <a:pt x="1118" y="43"/>
                  </a:lnTo>
                  <a:moveTo>
                    <a:pt x="1032" y="43"/>
                  </a:moveTo>
                  <a:lnTo>
                    <a:pt x="1032" y="0"/>
                  </a:lnTo>
                  <a:lnTo>
                    <a:pt x="1075" y="0"/>
                  </a:lnTo>
                  <a:lnTo>
                    <a:pt x="1075" y="43"/>
                  </a:lnTo>
                  <a:lnTo>
                    <a:pt x="1032" y="43"/>
                  </a:lnTo>
                  <a:moveTo>
                    <a:pt x="945" y="43"/>
                  </a:moveTo>
                  <a:lnTo>
                    <a:pt x="945" y="0"/>
                  </a:lnTo>
                  <a:lnTo>
                    <a:pt x="988" y="0"/>
                  </a:lnTo>
                  <a:lnTo>
                    <a:pt x="988" y="43"/>
                  </a:lnTo>
                  <a:lnTo>
                    <a:pt x="945" y="43"/>
                  </a:lnTo>
                  <a:moveTo>
                    <a:pt x="859" y="43"/>
                  </a:moveTo>
                  <a:lnTo>
                    <a:pt x="859" y="0"/>
                  </a:lnTo>
                  <a:lnTo>
                    <a:pt x="902" y="0"/>
                  </a:lnTo>
                  <a:lnTo>
                    <a:pt x="902" y="43"/>
                  </a:lnTo>
                  <a:lnTo>
                    <a:pt x="859" y="43"/>
                  </a:lnTo>
                  <a:moveTo>
                    <a:pt x="773" y="43"/>
                  </a:moveTo>
                  <a:lnTo>
                    <a:pt x="773" y="0"/>
                  </a:lnTo>
                  <a:lnTo>
                    <a:pt x="816" y="0"/>
                  </a:lnTo>
                  <a:lnTo>
                    <a:pt x="816" y="43"/>
                  </a:lnTo>
                  <a:lnTo>
                    <a:pt x="773" y="43"/>
                  </a:lnTo>
                  <a:moveTo>
                    <a:pt x="687" y="43"/>
                  </a:moveTo>
                  <a:lnTo>
                    <a:pt x="687" y="0"/>
                  </a:lnTo>
                  <a:lnTo>
                    <a:pt x="730" y="0"/>
                  </a:lnTo>
                  <a:lnTo>
                    <a:pt x="730" y="43"/>
                  </a:lnTo>
                  <a:lnTo>
                    <a:pt x="687" y="43"/>
                  </a:lnTo>
                  <a:moveTo>
                    <a:pt x="600" y="43"/>
                  </a:moveTo>
                  <a:lnTo>
                    <a:pt x="600" y="0"/>
                  </a:lnTo>
                  <a:lnTo>
                    <a:pt x="643" y="0"/>
                  </a:lnTo>
                  <a:lnTo>
                    <a:pt x="643" y="43"/>
                  </a:lnTo>
                  <a:lnTo>
                    <a:pt x="600" y="43"/>
                  </a:lnTo>
                  <a:moveTo>
                    <a:pt x="514" y="43"/>
                  </a:moveTo>
                  <a:lnTo>
                    <a:pt x="514" y="0"/>
                  </a:lnTo>
                  <a:lnTo>
                    <a:pt x="557" y="0"/>
                  </a:lnTo>
                  <a:lnTo>
                    <a:pt x="557" y="43"/>
                  </a:lnTo>
                  <a:lnTo>
                    <a:pt x="514" y="43"/>
                  </a:lnTo>
                  <a:moveTo>
                    <a:pt x="428" y="43"/>
                  </a:moveTo>
                  <a:lnTo>
                    <a:pt x="428" y="0"/>
                  </a:lnTo>
                  <a:lnTo>
                    <a:pt x="471" y="0"/>
                  </a:lnTo>
                  <a:lnTo>
                    <a:pt x="471" y="43"/>
                  </a:lnTo>
                  <a:lnTo>
                    <a:pt x="428" y="43"/>
                  </a:lnTo>
                  <a:moveTo>
                    <a:pt x="341" y="43"/>
                  </a:moveTo>
                  <a:lnTo>
                    <a:pt x="341" y="0"/>
                  </a:lnTo>
                  <a:lnTo>
                    <a:pt x="385" y="0"/>
                  </a:lnTo>
                  <a:lnTo>
                    <a:pt x="385" y="43"/>
                  </a:lnTo>
                  <a:lnTo>
                    <a:pt x="341" y="43"/>
                  </a:lnTo>
                  <a:moveTo>
                    <a:pt x="255" y="43"/>
                  </a:moveTo>
                  <a:lnTo>
                    <a:pt x="255" y="0"/>
                  </a:lnTo>
                  <a:lnTo>
                    <a:pt x="298" y="0"/>
                  </a:lnTo>
                  <a:lnTo>
                    <a:pt x="298" y="43"/>
                  </a:lnTo>
                  <a:lnTo>
                    <a:pt x="255" y="43"/>
                  </a:lnTo>
                  <a:moveTo>
                    <a:pt x="169" y="43"/>
                  </a:moveTo>
                  <a:lnTo>
                    <a:pt x="169" y="0"/>
                  </a:lnTo>
                  <a:lnTo>
                    <a:pt x="212" y="0"/>
                  </a:lnTo>
                  <a:lnTo>
                    <a:pt x="212" y="43"/>
                  </a:lnTo>
                  <a:lnTo>
                    <a:pt x="169" y="43"/>
                  </a:lnTo>
                  <a:moveTo>
                    <a:pt x="83" y="43"/>
                  </a:moveTo>
                  <a:lnTo>
                    <a:pt x="83" y="0"/>
                  </a:lnTo>
                  <a:lnTo>
                    <a:pt x="126" y="0"/>
                  </a:lnTo>
                  <a:lnTo>
                    <a:pt x="126" y="43"/>
                  </a:lnTo>
                  <a:lnTo>
                    <a:pt x="83" y="43"/>
                  </a:lnTo>
                  <a:moveTo>
                    <a:pt x="0" y="43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43"/>
                  </a:lnTo>
                  <a:lnTo>
                    <a:pt x="0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7941" name="Freeform 293"/>
            <p:cNvSpPr>
              <a:spLocks noEditPoints="1"/>
            </p:cNvSpPr>
            <p:nvPr/>
          </p:nvSpPr>
          <p:spPr bwMode="hidden">
            <a:xfrm>
              <a:off x="4229" y="1449"/>
              <a:ext cx="129" cy="43"/>
            </a:xfrm>
            <a:custGeom>
              <a:avLst/>
              <a:gdLst>
                <a:gd name="T0" fmla="*/ 86 w 129"/>
                <a:gd name="T1" fmla="*/ 43 h 43"/>
                <a:gd name="T2" fmla="*/ 86 w 129"/>
                <a:gd name="T3" fmla="*/ 0 h 43"/>
                <a:gd name="T4" fmla="*/ 129 w 129"/>
                <a:gd name="T5" fmla="*/ 0 h 43"/>
                <a:gd name="T6" fmla="*/ 129 w 129"/>
                <a:gd name="T7" fmla="*/ 43 h 43"/>
                <a:gd name="T8" fmla="*/ 86 w 129"/>
                <a:gd name="T9" fmla="*/ 43 h 43"/>
                <a:gd name="T10" fmla="*/ 0 w 129"/>
                <a:gd name="T11" fmla="*/ 43 h 43"/>
                <a:gd name="T12" fmla="*/ 0 w 129"/>
                <a:gd name="T13" fmla="*/ 0 h 43"/>
                <a:gd name="T14" fmla="*/ 43 w 129"/>
                <a:gd name="T15" fmla="*/ 0 h 43"/>
                <a:gd name="T16" fmla="*/ 43 w 129"/>
                <a:gd name="T17" fmla="*/ 43 h 43"/>
                <a:gd name="T18" fmla="*/ 0 w 129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43">
                  <a:moveTo>
                    <a:pt x="86" y="43"/>
                  </a:moveTo>
                  <a:lnTo>
                    <a:pt x="86" y="0"/>
                  </a:lnTo>
                  <a:lnTo>
                    <a:pt x="129" y="0"/>
                  </a:lnTo>
                  <a:lnTo>
                    <a:pt x="129" y="43"/>
                  </a:lnTo>
                  <a:lnTo>
                    <a:pt x="86" y="43"/>
                  </a:lnTo>
                  <a:close/>
                  <a:moveTo>
                    <a:pt x="0" y="43"/>
                  </a:moveTo>
                  <a:lnTo>
                    <a:pt x="0" y="0"/>
                  </a:lnTo>
                  <a:lnTo>
                    <a:pt x="43" y="0"/>
                  </a:lnTo>
                  <a:lnTo>
                    <a:pt x="43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7EC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7942" name="Freeform 294"/>
            <p:cNvSpPr>
              <a:spLocks noEditPoints="1"/>
            </p:cNvSpPr>
            <p:nvPr/>
          </p:nvSpPr>
          <p:spPr bwMode="hidden">
            <a:xfrm>
              <a:off x="4229" y="1449"/>
              <a:ext cx="129" cy="43"/>
            </a:xfrm>
            <a:custGeom>
              <a:avLst/>
              <a:gdLst>
                <a:gd name="T0" fmla="*/ 86 w 129"/>
                <a:gd name="T1" fmla="*/ 43 h 43"/>
                <a:gd name="T2" fmla="*/ 86 w 129"/>
                <a:gd name="T3" fmla="*/ 0 h 43"/>
                <a:gd name="T4" fmla="*/ 129 w 129"/>
                <a:gd name="T5" fmla="*/ 0 h 43"/>
                <a:gd name="T6" fmla="*/ 129 w 129"/>
                <a:gd name="T7" fmla="*/ 43 h 43"/>
                <a:gd name="T8" fmla="*/ 86 w 129"/>
                <a:gd name="T9" fmla="*/ 43 h 43"/>
                <a:gd name="T10" fmla="*/ 0 w 129"/>
                <a:gd name="T11" fmla="*/ 43 h 43"/>
                <a:gd name="T12" fmla="*/ 0 w 129"/>
                <a:gd name="T13" fmla="*/ 0 h 43"/>
                <a:gd name="T14" fmla="*/ 43 w 129"/>
                <a:gd name="T15" fmla="*/ 0 h 43"/>
                <a:gd name="T16" fmla="*/ 43 w 129"/>
                <a:gd name="T17" fmla="*/ 43 h 43"/>
                <a:gd name="T18" fmla="*/ 0 w 129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43">
                  <a:moveTo>
                    <a:pt x="86" y="43"/>
                  </a:moveTo>
                  <a:lnTo>
                    <a:pt x="86" y="0"/>
                  </a:lnTo>
                  <a:lnTo>
                    <a:pt x="129" y="0"/>
                  </a:lnTo>
                  <a:lnTo>
                    <a:pt x="129" y="43"/>
                  </a:lnTo>
                  <a:lnTo>
                    <a:pt x="86" y="43"/>
                  </a:lnTo>
                  <a:moveTo>
                    <a:pt x="0" y="43"/>
                  </a:moveTo>
                  <a:lnTo>
                    <a:pt x="0" y="0"/>
                  </a:lnTo>
                  <a:lnTo>
                    <a:pt x="43" y="0"/>
                  </a:lnTo>
                  <a:lnTo>
                    <a:pt x="43" y="43"/>
                  </a:lnTo>
                  <a:lnTo>
                    <a:pt x="0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27663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11430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nl-NL" altLang="nl-NL" noProof="0" smtClean="0"/>
              <a:t>Klik om de stijl te bewerken</a:t>
            </a:r>
          </a:p>
        </p:txBody>
      </p:sp>
      <p:sp>
        <p:nvSpPr>
          <p:cNvPr id="2766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nl-NL" altLang="nl-NL" noProof="0" smtClean="0"/>
              <a:t>Klik om de ondertitelstijl van het model te bewerken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9A0DAB-FD6D-4DA4-B15D-ABE42904A312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93223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95500" cy="54102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134100" cy="54102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8231802-FFA2-4216-9195-1A0F713F2CA4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727899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8F8D94D-4A8F-4FF3-96D0-63F4FB4985CC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558394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D3FEFF-79D6-4F08-87B6-C4C6D54DE12E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23274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A4A3D59-1002-408A-B7F5-663ED831255F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368866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0958C4C-6226-4330-B9CE-5108FE5B0CC5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128775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A9EF2B0-828D-4B5F-A314-DD53687152D3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4218856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E66BE7-70D0-4423-9844-532E559E4CBD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702927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434795A-59E9-44F1-8D3F-FBE85266463D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1905033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51C3A1-980A-4F9B-9CAA-AE0A1E2CD4A7}" type="slidenum">
              <a:rPr lang="en-US" altLang="nl-NL"/>
              <a:pPr/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1130453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" name="Group 5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537" name="Rectangle 513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43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1538" name="Group 514"/>
            <p:cNvGrpSpPr>
              <a:grpSpLocks/>
            </p:cNvGrpSpPr>
            <p:nvPr userDrawn="1"/>
          </p:nvGrpSpPr>
          <p:grpSpPr bwMode="auto">
            <a:xfrm>
              <a:off x="0" y="778"/>
              <a:ext cx="5758" cy="3489"/>
              <a:chOff x="0" y="778"/>
              <a:chExt cx="5743" cy="3489"/>
            </a:xfrm>
          </p:grpSpPr>
          <p:sp>
            <p:nvSpPr>
              <p:cNvPr id="1539" name="Rectangle 515"/>
              <p:cNvSpPr>
                <a:spLocks noChangeArrowheads="1"/>
              </p:cNvSpPr>
              <p:nvPr userDrawn="1"/>
            </p:nvSpPr>
            <p:spPr bwMode="auto">
              <a:xfrm>
                <a:off x="0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40" name="Rectangle 516"/>
              <p:cNvSpPr>
                <a:spLocks noChangeArrowheads="1"/>
              </p:cNvSpPr>
              <p:nvPr userDrawn="1"/>
            </p:nvSpPr>
            <p:spPr bwMode="auto">
              <a:xfrm>
                <a:off x="8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41" name="Rectangle 517"/>
              <p:cNvSpPr>
                <a:spLocks noChangeArrowheads="1"/>
              </p:cNvSpPr>
              <p:nvPr userDrawn="1"/>
            </p:nvSpPr>
            <p:spPr bwMode="auto">
              <a:xfrm>
                <a:off x="173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42" name="Rectangle 518"/>
              <p:cNvSpPr>
                <a:spLocks noChangeArrowheads="1"/>
              </p:cNvSpPr>
              <p:nvPr userDrawn="1"/>
            </p:nvSpPr>
            <p:spPr bwMode="auto">
              <a:xfrm>
                <a:off x="260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43" name="Rectangle 519"/>
              <p:cNvSpPr>
                <a:spLocks noChangeArrowheads="1"/>
              </p:cNvSpPr>
              <p:nvPr userDrawn="1"/>
            </p:nvSpPr>
            <p:spPr bwMode="auto">
              <a:xfrm>
                <a:off x="34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44" name="Rectangle 520"/>
              <p:cNvSpPr>
                <a:spLocks noChangeArrowheads="1"/>
              </p:cNvSpPr>
              <p:nvPr userDrawn="1"/>
            </p:nvSpPr>
            <p:spPr bwMode="auto">
              <a:xfrm>
                <a:off x="432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45" name="Rectangle 521"/>
              <p:cNvSpPr>
                <a:spLocks noChangeArrowheads="1"/>
              </p:cNvSpPr>
              <p:nvPr userDrawn="1"/>
            </p:nvSpPr>
            <p:spPr bwMode="auto">
              <a:xfrm>
                <a:off x="51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46" name="Rectangle 522"/>
              <p:cNvSpPr>
                <a:spLocks noChangeArrowheads="1"/>
              </p:cNvSpPr>
              <p:nvPr userDrawn="1"/>
            </p:nvSpPr>
            <p:spPr bwMode="auto">
              <a:xfrm>
                <a:off x="604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47" name="Rectangle 523"/>
              <p:cNvSpPr>
                <a:spLocks noChangeArrowheads="1"/>
              </p:cNvSpPr>
              <p:nvPr userDrawn="1"/>
            </p:nvSpPr>
            <p:spPr bwMode="auto">
              <a:xfrm>
                <a:off x="691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48" name="Rectangle 524"/>
              <p:cNvSpPr>
                <a:spLocks noChangeArrowheads="1"/>
              </p:cNvSpPr>
              <p:nvPr userDrawn="1"/>
            </p:nvSpPr>
            <p:spPr bwMode="auto">
              <a:xfrm>
                <a:off x="77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49" name="Rectangle 525"/>
              <p:cNvSpPr>
                <a:spLocks noChangeArrowheads="1"/>
              </p:cNvSpPr>
              <p:nvPr userDrawn="1"/>
            </p:nvSpPr>
            <p:spPr bwMode="auto">
              <a:xfrm>
                <a:off x="864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50" name="Rectangle 526"/>
              <p:cNvSpPr>
                <a:spLocks noChangeArrowheads="1"/>
              </p:cNvSpPr>
              <p:nvPr userDrawn="1"/>
            </p:nvSpPr>
            <p:spPr bwMode="auto">
              <a:xfrm>
                <a:off x="950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51" name="Rectangle 527"/>
              <p:cNvSpPr>
                <a:spLocks noChangeArrowheads="1"/>
              </p:cNvSpPr>
              <p:nvPr userDrawn="1"/>
            </p:nvSpPr>
            <p:spPr bwMode="auto">
              <a:xfrm>
                <a:off x="103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52" name="Rectangle 528"/>
              <p:cNvSpPr>
                <a:spLocks noChangeArrowheads="1"/>
              </p:cNvSpPr>
              <p:nvPr userDrawn="1"/>
            </p:nvSpPr>
            <p:spPr bwMode="auto">
              <a:xfrm>
                <a:off x="1123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53" name="Rectangle 529"/>
              <p:cNvSpPr>
                <a:spLocks noChangeArrowheads="1"/>
              </p:cNvSpPr>
              <p:nvPr userDrawn="1"/>
            </p:nvSpPr>
            <p:spPr bwMode="auto">
              <a:xfrm>
                <a:off x="1210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54" name="Rectangle 530"/>
              <p:cNvSpPr>
                <a:spLocks noChangeArrowheads="1"/>
              </p:cNvSpPr>
              <p:nvPr userDrawn="1"/>
            </p:nvSpPr>
            <p:spPr bwMode="auto">
              <a:xfrm>
                <a:off x="129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55" name="Rectangle 531"/>
              <p:cNvSpPr>
                <a:spLocks noChangeArrowheads="1"/>
              </p:cNvSpPr>
              <p:nvPr userDrawn="1"/>
            </p:nvSpPr>
            <p:spPr bwMode="auto">
              <a:xfrm>
                <a:off x="1382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56" name="Rectangle 532"/>
              <p:cNvSpPr>
                <a:spLocks noChangeArrowheads="1"/>
              </p:cNvSpPr>
              <p:nvPr userDrawn="1"/>
            </p:nvSpPr>
            <p:spPr bwMode="auto">
              <a:xfrm>
                <a:off x="146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57" name="Rectangle 533"/>
              <p:cNvSpPr>
                <a:spLocks noChangeArrowheads="1"/>
              </p:cNvSpPr>
              <p:nvPr userDrawn="1"/>
            </p:nvSpPr>
            <p:spPr bwMode="auto">
              <a:xfrm>
                <a:off x="1554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58" name="Rectangle 534"/>
              <p:cNvSpPr>
                <a:spLocks noChangeArrowheads="1"/>
              </p:cNvSpPr>
              <p:nvPr userDrawn="1"/>
            </p:nvSpPr>
            <p:spPr bwMode="auto">
              <a:xfrm>
                <a:off x="1641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59" name="Rectangle 535"/>
              <p:cNvSpPr>
                <a:spLocks noChangeArrowheads="1"/>
              </p:cNvSpPr>
              <p:nvPr userDrawn="1"/>
            </p:nvSpPr>
            <p:spPr bwMode="auto">
              <a:xfrm>
                <a:off x="172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60" name="Rectangle 536"/>
              <p:cNvSpPr>
                <a:spLocks noChangeArrowheads="1"/>
              </p:cNvSpPr>
              <p:nvPr userDrawn="1"/>
            </p:nvSpPr>
            <p:spPr bwMode="auto">
              <a:xfrm>
                <a:off x="1814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61" name="Rectangle 537"/>
              <p:cNvSpPr>
                <a:spLocks noChangeArrowheads="1"/>
              </p:cNvSpPr>
              <p:nvPr userDrawn="1"/>
            </p:nvSpPr>
            <p:spPr bwMode="auto">
              <a:xfrm>
                <a:off x="1900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62" name="Rectangle 538"/>
              <p:cNvSpPr>
                <a:spLocks noChangeArrowheads="1"/>
              </p:cNvSpPr>
              <p:nvPr userDrawn="1"/>
            </p:nvSpPr>
            <p:spPr bwMode="auto">
              <a:xfrm>
                <a:off x="198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63" name="Rectangle 539"/>
              <p:cNvSpPr>
                <a:spLocks noChangeArrowheads="1"/>
              </p:cNvSpPr>
              <p:nvPr userDrawn="1"/>
            </p:nvSpPr>
            <p:spPr bwMode="auto">
              <a:xfrm>
                <a:off x="2073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64" name="Rectangle 540"/>
              <p:cNvSpPr>
                <a:spLocks noChangeArrowheads="1"/>
              </p:cNvSpPr>
              <p:nvPr userDrawn="1"/>
            </p:nvSpPr>
            <p:spPr bwMode="auto">
              <a:xfrm>
                <a:off x="2160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65" name="Rectangle 541"/>
              <p:cNvSpPr>
                <a:spLocks noChangeArrowheads="1"/>
              </p:cNvSpPr>
              <p:nvPr userDrawn="1"/>
            </p:nvSpPr>
            <p:spPr bwMode="auto">
              <a:xfrm>
                <a:off x="224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66" name="Rectangle 542"/>
              <p:cNvSpPr>
                <a:spLocks noChangeArrowheads="1"/>
              </p:cNvSpPr>
              <p:nvPr userDrawn="1"/>
            </p:nvSpPr>
            <p:spPr bwMode="auto">
              <a:xfrm>
                <a:off x="2332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67" name="Rectangle 543"/>
              <p:cNvSpPr>
                <a:spLocks noChangeArrowheads="1"/>
              </p:cNvSpPr>
              <p:nvPr userDrawn="1"/>
            </p:nvSpPr>
            <p:spPr bwMode="auto">
              <a:xfrm>
                <a:off x="241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68" name="Rectangle 544"/>
              <p:cNvSpPr>
                <a:spLocks noChangeArrowheads="1"/>
              </p:cNvSpPr>
              <p:nvPr userDrawn="1"/>
            </p:nvSpPr>
            <p:spPr bwMode="auto">
              <a:xfrm>
                <a:off x="2504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69" name="Rectangle 545"/>
              <p:cNvSpPr>
                <a:spLocks noChangeArrowheads="1"/>
              </p:cNvSpPr>
              <p:nvPr userDrawn="1"/>
            </p:nvSpPr>
            <p:spPr bwMode="auto">
              <a:xfrm>
                <a:off x="2591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70" name="Rectangle 546"/>
              <p:cNvSpPr>
                <a:spLocks noChangeArrowheads="1"/>
              </p:cNvSpPr>
              <p:nvPr userDrawn="1"/>
            </p:nvSpPr>
            <p:spPr bwMode="auto">
              <a:xfrm>
                <a:off x="267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71" name="Rectangle 547"/>
              <p:cNvSpPr>
                <a:spLocks noChangeArrowheads="1"/>
              </p:cNvSpPr>
              <p:nvPr userDrawn="1"/>
            </p:nvSpPr>
            <p:spPr bwMode="auto">
              <a:xfrm>
                <a:off x="2764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72" name="Rectangle 548"/>
              <p:cNvSpPr>
                <a:spLocks noChangeArrowheads="1"/>
              </p:cNvSpPr>
              <p:nvPr userDrawn="1"/>
            </p:nvSpPr>
            <p:spPr bwMode="auto">
              <a:xfrm>
                <a:off x="2850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73" name="Rectangle 549"/>
              <p:cNvSpPr>
                <a:spLocks noChangeArrowheads="1"/>
              </p:cNvSpPr>
              <p:nvPr userDrawn="1"/>
            </p:nvSpPr>
            <p:spPr bwMode="auto">
              <a:xfrm>
                <a:off x="293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74" name="Rectangle 550"/>
              <p:cNvSpPr>
                <a:spLocks noChangeArrowheads="1"/>
              </p:cNvSpPr>
              <p:nvPr userDrawn="1"/>
            </p:nvSpPr>
            <p:spPr bwMode="auto">
              <a:xfrm>
                <a:off x="3023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75" name="Rectangle 551"/>
              <p:cNvSpPr>
                <a:spLocks noChangeArrowheads="1"/>
              </p:cNvSpPr>
              <p:nvPr userDrawn="1"/>
            </p:nvSpPr>
            <p:spPr bwMode="auto">
              <a:xfrm>
                <a:off x="3109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76" name="Rectangle 552"/>
              <p:cNvSpPr>
                <a:spLocks noChangeArrowheads="1"/>
              </p:cNvSpPr>
              <p:nvPr userDrawn="1"/>
            </p:nvSpPr>
            <p:spPr bwMode="auto">
              <a:xfrm>
                <a:off x="319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77" name="Rectangle 553"/>
              <p:cNvSpPr>
                <a:spLocks noChangeArrowheads="1"/>
              </p:cNvSpPr>
              <p:nvPr userDrawn="1"/>
            </p:nvSpPr>
            <p:spPr bwMode="auto">
              <a:xfrm>
                <a:off x="3282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78" name="Rectangle 554"/>
              <p:cNvSpPr>
                <a:spLocks noChangeArrowheads="1"/>
              </p:cNvSpPr>
              <p:nvPr userDrawn="1"/>
            </p:nvSpPr>
            <p:spPr bwMode="auto">
              <a:xfrm>
                <a:off x="336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79" name="Rectangle 555"/>
              <p:cNvSpPr>
                <a:spLocks noChangeArrowheads="1"/>
              </p:cNvSpPr>
              <p:nvPr userDrawn="1"/>
            </p:nvSpPr>
            <p:spPr bwMode="auto">
              <a:xfrm>
                <a:off x="3454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80" name="Rectangle 556"/>
              <p:cNvSpPr>
                <a:spLocks noChangeArrowheads="1"/>
              </p:cNvSpPr>
              <p:nvPr userDrawn="1"/>
            </p:nvSpPr>
            <p:spPr bwMode="auto">
              <a:xfrm>
                <a:off x="3541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81" name="Rectangle 557"/>
              <p:cNvSpPr>
                <a:spLocks noChangeArrowheads="1"/>
              </p:cNvSpPr>
              <p:nvPr userDrawn="1"/>
            </p:nvSpPr>
            <p:spPr bwMode="auto">
              <a:xfrm>
                <a:off x="362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82" name="Rectangle 558"/>
              <p:cNvSpPr>
                <a:spLocks noChangeArrowheads="1"/>
              </p:cNvSpPr>
              <p:nvPr userDrawn="1"/>
            </p:nvSpPr>
            <p:spPr bwMode="auto">
              <a:xfrm>
                <a:off x="3714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83" name="Rectangle 559"/>
              <p:cNvSpPr>
                <a:spLocks noChangeArrowheads="1"/>
              </p:cNvSpPr>
              <p:nvPr userDrawn="1"/>
            </p:nvSpPr>
            <p:spPr bwMode="auto">
              <a:xfrm>
                <a:off x="3800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84" name="Rectangle 560"/>
              <p:cNvSpPr>
                <a:spLocks noChangeArrowheads="1"/>
              </p:cNvSpPr>
              <p:nvPr userDrawn="1"/>
            </p:nvSpPr>
            <p:spPr bwMode="auto">
              <a:xfrm>
                <a:off x="388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85" name="Rectangle 561"/>
              <p:cNvSpPr>
                <a:spLocks noChangeArrowheads="1"/>
              </p:cNvSpPr>
              <p:nvPr userDrawn="1"/>
            </p:nvSpPr>
            <p:spPr bwMode="auto">
              <a:xfrm>
                <a:off x="3973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86" name="Rectangle 562"/>
              <p:cNvSpPr>
                <a:spLocks noChangeArrowheads="1"/>
              </p:cNvSpPr>
              <p:nvPr userDrawn="1"/>
            </p:nvSpPr>
            <p:spPr bwMode="auto">
              <a:xfrm>
                <a:off x="4059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87" name="Rectangle 563"/>
              <p:cNvSpPr>
                <a:spLocks noChangeArrowheads="1"/>
              </p:cNvSpPr>
              <p:nvPr userDrawn="1"/>
            </p:nvSpPr>
            <p:spPr bwMode="auto">
              <a:xfrm>
                <a:off x="414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88" name="Rectangle 564"/>
              <p:cNvSpPr>
                <a:spLocks noChangeArrowheads="1"/>
              </p:cNvSpPr>
              <p:nvPr userDrawn="1"/>
            </p:nvSpPr>
            <p:spPr bwMode="auto">
              <a:xfrm>
                <a:off x="4232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89" name="Rectangle 565"/>
              <p:cNvSpPr>
                <a:spLocks noChangeArrowheads="1"/>
              </p:cNvSpPr>
              <p:nvPr userDrawn="1"/>
            </p:nvSpPr>
            <p:spPr bwMode="auto">
              <a:xfrm>
                <a:off x="431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90" name="Rectangle 566"/>
              <p:cNvSpPr>
                <a:spLocks noChangeArrowheads="1"/>
              </p:cNvSpPr>
              <p:nvPr userDrawn="1"/>
            </p:nvSpPr>
            <p:spPr bwMode="auto">
              <a:xfrm>
                <a:off x="4404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91" name="Rectangle 567"/>
              <p:cNvSpPr>
                <a:spLocks noChangeArrowheads="1"/>
              </p:cNvSpPr>
              <p:nvPr userDrawn="1"/>
            </p:nvSpPr>
            <p:spPr bwMode="auto">
              <a:xfrm>
                <a:off x="4491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92" name="Rectangle 568"/>
              <p:cNvSpPr>
                <a:spLocks noChangeArrowheads="1"/>
              </p:cNvSpPr>
              <p:nvPr userDrawn="1"/>
            </p:nvSpPr>
            <p:spPr bwMode="auto">
              <a:xfrm>
                <a:off x="457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93" name="Rectangle 569"/>
              <p:cNvSpPr>
                <a:spLocks noChangeArrowheads="1"/>
              </p:cNvSpPr>
              <p:nvPr userDrawn="1"/>
            </p:nvSpPr>
            <p:spPr bwMode="auto">
              <a:xfrm>
                <a:off x="4664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94" name="Rectangle 570"/>
              <p:cNvSpPr>
                <a:spLocks noChangeArrowheads="1"/>
              </p:cNvSpPr>
              <p:nvPr userDrawn="1"/>
            </p:nvSpPr>
            <p:spPr bwMode="auto">
              <a:xfrm>
                <a:off x="4750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95" name="Rectangle 571"/>
              <p:cNvSpPr>
                <a:spLocks noChangeArrowheads="1"/>
              </p:cNvSpPr>
              <p:nvPr userDrawn="1"/>
            </p:nvSpPr>
            <p:spPr bwMode="auto">
              <a:xfrm>
                <a:off x="483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96" name="Rectangle 572"/>
              <p:cNvSpPr>
                <a:spLocks noChangeArrowheads="1"/>
              </p:cNvSpPr>
              <p:nvPr userDrawn="1"/>
            </p:nvSpPr>
            <p:spPr bwMode="auto">
              <a:xfrm>
                <a:off x="4923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97" name="Rectangle 573"/>
              <p:cNvSpPr>
                <a:spLocks noChangeArrowheads="1"/>
              </p:cNvSpPr>
              <p:nvPr userDrawn="1"/>
            </p:nvSpPr>
            <p:spPr bwMode="auto">
              <a:xfrm>
                <a:off x="5009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98" name="Rectangle 574"/>
              <p:cNvSpPr>
                <a:spLocks noChangeArrowheads="1"/>
              </p:cNvSpPr>
              <p:nvPr userDrawn="1"/>
            </p:nvSpPr>
            <p:spPr bwMode="auto">
              <a:xfrm>
                <a:off x="5096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599" name="Rectangle 575"/>
              <p:cNvSpPr>
                <a:spLocks noChangeArrowheads="1"/>
              </p:cNvSpPr>
              <p:nvPr userDrawn="1"/>
            </p:nvSpPr>
            <p:spPr bwMode="auto">
              <a:xfrm>
                <a:off x="5182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00" name="Rectangle 576"/>
              <p:cNvSpPr>
                <a:spLocks noChangeArrowheads="1"/>
              </p:cNvSpPr>
              <p:nvPr userDrawn="1"/>
            </p:nvSpPr>
            <p:spPr bwMode="auto">
              <a:xfrm>
                <a:off x="526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01" name="Rectangle 577"/>
              <p:cNvSpPr>
                <a:spLocks noChangeArrowheads="1"/>
              </p:cNvSpPr>
              <p:nvPr userDrawn="1"/>
            </p:nvSpPr>
            <p:spPr bwMode="auto">
              <a:xfrm>
                <a:off x="5354" y="778"/>
                <a:ext cx="44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02" name="Rectangle 578"/>
              <p:cNvSpPr>
                <a:spLocks noChangeArrowheads="1"/>
              </p:cNvSpPr>
              <p:nvPr userDrawn="1"/>
            </p:nvSpPr>
            <p:spPr bwMode="auto">
              <a:xfrm>
                <a:off x="5441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03" name="Rectangle 579"/>
              <p:cNvSpPr>
                <a:spLocks noChangeArrowheads="1"/>
              </p:cNvSpPr>
              <p:nvPr userDrawn="1"/>
            </p:nvSpPr>
            <p:spPr bwMode="auto">
              <a:xfrm>
                <a:off x="5528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04" name="Rectangle 580"/>
              <p:cNvSpPr>
                <a:spLocks noChangeArrowheads="1"/>
              </p:cNvSpPr>
              <p:nvPr userDrawn="1"/>
            </p:nvSpPr>
            <p:spPr bwMode="auto">
              <a:xfrm>
                <a:off x="5614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05" name="Rectangle 581"/>
              <p:cNvSpPr>
                <a:spLocks noChangeArrowheads="1"/>
              </p:cNvSpPr>
              <p:nvPr userDrawn="1"/>
            </p:nvSpPr>
            <p:spPr bwMode="auto">
              <a:xfrm>
                <a:off x="5700" y="778"/>
                <a:ext cx="43" cy="43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06" name="Rectangle 582"/>
              <p:cNvSpPr>
                <a:spLocks noChangeArrowheads="1"/>
              </p:cNvSpPr>
              <p:nvPr userDrawn="1"/>
            </p:nvSpPr>
            <p:spPr bwMode="auto">
              <a:xfrm>
                <a:off x="0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07" name="Rectangle 583"/>
              <p:cNvSpPr>
                <a:spLocks noChangeArrowheads="1"/>
              </p:cNvSpPr>
              <p:nvPr userDrawn="1"/>
            </p:nvSpPr>
            <p:spPr bwMode="auto">
              <a:xfrm>
                <a:off x="86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08" name="Rectangle 584"/>
              <p:cNvSpPr>
                <a:spLocks noChangeArrowheads="1"/>
              </p:cNvSpPr>
              <p:nvPr userDrawn="1"/>
            </p:nvSpPr>
            <p:spPr bwMode="auto">
              <a:xfrm>
                <a:off x="173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09" name="Rectangle 585"/>
              <p:cNvSpPr>
                <a:spLocks noChangeArrowheads="1"/>
              </p:cNvSpPr>
              <p:nvPr userDrawn="1"/>
            </p:nvSpPr>
            <p:spPr bwMode="auto">
              <a:xfrm>
                <a:off x="260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10" name="Rectangle 586"/>
              <p:cNvSpPr>
                <a:spLocks noChangeArrowheads="1"/>
              </p:cNvSpPr>
              <p:nvPr userDrawn="1"/>
            </p:nvSpPr>
            <p:spPr bwMode="auto">
              <a:xfrm>
                <a:off x="346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11" name="Rectangle 587"/>
              <p:cNvSpPr>
                <a:spLocks noChangeArrowheads="1"/>
              </p:cNvSpPr>
              <p:nvPr userDrawn="1"/>
            </p:nvSpPr>
            <p:spPr bwMode="auto">
              <a:xfrm>
                <a:off x="432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12" name="Rectangle 588"/>
              <p:cNvSpPr>
                <a:spLocks noChangeArrowheads="1"/>
              </p:cNvSpPr>
              <p:nvPr userDrawn="1"/>
            </p:nvSpPr>
            <p:spPr bwMode="auto">
              <a:xfrm>
                <a:off x="518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13" name="Rectangle 589"/>
              <p:cNvSpPr>
                <a:spLocks noChangeArrowheads="1"/>
              </p:cNvSpPr>
              <p:nvPr userDrawn="1"/>
            </p:nvSpPr>
            <p:spPr bwMode="auto">
              <a:xfrm>
                <a:off x="604" y="864"/>
                <a:ext cx="44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14" name="Rectangle 590"/>
              <p:cNvSpPr>
                <a:spLocks noChangeArrowheads="1"/>
              </p:cNvSpPr>
              <p:nvPr userDrawn="1"/>
            </p:nvSpPr>
            <p:spPr bwMode="auto">
              <a:xfrm>
                <a:off x="691" y="864"/>
                <a:ext cx="44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15" name="Rectangle 591"/>
              <p:cNvSpPr>
                <a:spLocks noChangeArrowheads="1"/>
              </p:cNvSpPr>
              <p:nvPr userDrawn="1"/>
            </p:nvSpPr>
            <p:spPr bwMode="auto">
              <a:xfrm>
                <a:off x="778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16" name="Rectangle 592"/>
              <p:cNvSpPr>
                <a:spLocks noChangeArrowheads="1"/>
              </p:cNvSpPr>
              <p:nvPr userDrawn="1"/>
            </p:nvSpPr>
            <p:spPr bwMode="auto">
              <a:xfrm>
                <a:off x="864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17" name="Rectangle 593"/>
              <p:cNvSpPr>
                <a:spLocks noChangeArrowheads="1"/>
              </p:cNvSpPr>
              <p:nvPr userDrawn="1"/>
            </p:nvSpPr>
            <p:spPr bwMode="auto">
              <a:xfrm>
                <a:off x="950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18" name="Rectangle 594"/>
              <p:cNvSpPr>
                <a:spLocks noChangeArrowheads="1"/>
              </p:cNvSpPr>
              <p:nvPr userDrawn="1"/>
            </p:nvSpPr>
            <p:spPr bwMode="auto">
              <a:xfrm>
                <a:off x="1036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19" name="Rectangle 595"/>
              <p:cNvSpPr>
                <a:spLocks noChangeArrowheads="1"/>
              </p:cNvSpPr>
              <p:nvPr userDrawn="1"/>
            </p:nvSpPr>
            <p:spPr bwMode="auto">
              <a:xfrm>
                <a:off x="1123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20" name="Rectangle 596"/>
              <p:cNvSpPr>
                <a:spLocks noChangeArrowheads="1"/>
              </p:cNvSpPr>
              <p:nvPr userDrawn="1"/>
            </p:nvSpPr>
            <p:spPr bwMode="auto">
              <a:xfrm>
                <a:off x="1210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21" name="Rectangle 597"/>
              <p:cNvSpPr>
                <a:spLocks noChangeArrowheads="1"/>
              </p:cNvSpPr>
              <p:nvPr userDrawn="1"/>
            </p:nvSpPr>
            <p:spPr bwMode="auto">
              <a:xfrm>
                <a:off x="1296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22" name="Rectangle 598"/>
              <p:cNvSpPr>
                <a:spLocks noChangeArrowheads="1"/>
              </p:cNvSpPr>
              <p:nvPr userDrawn="1"/>
            </p:nvSpPr>
            <p:spPr bwMode="auto">
              <a:xfrm>
                <a:off x="1382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23" name="Rectangle 599"/>
              <p:cNvSpPr>
                <a:spLocks noChangeArrowheads="1"/>
              </p:cNvSpPr>
              <p:nvPr userDrawn="1"/>
            </p:nvSpPr>
            <p:spPr bwMode="auto">
              <a:xfrm>
                <a:off x="1468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24" name="Rectangle 600"/>
              <p:cNvSpPr>
                <a:spLocks noChangeArrowheads="1"/>
              </p:cNvSpPr>
              <p:nvPr userDrawn="1"/>
            </p:nvSpPr>
            <p:spPr bwMode="auto">
              <a:xfrm>
                <a:off x="1554" y="864"/>
                <a:ext cx="44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25" name="Rectangle 601"/>
              <p:cNvSpPr>
                <a:spLocks noChangeArrowheads="1"/>
              </p:cNvSpPr>
              <p:nvPr userDrawn="1"/>
            </p:nvSpPr>
            <p:spPr bwMode="auto">
              <a:xfrm>
                <a:off x="1641" y="864"/>
                <a:ext cx="44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26" name="Rectangle 602"/>
              <p:cNvSpPr>
                <a:spLocks noChangeArrowheads="1"/>
              </p:cNvSpPr>
              <p:nvPr userDrawn="1"/>
            </p:nvSpPr>
            <p:spPr bwMode="auto">
              <a:xfrm>
                <a:off x="1728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27" name="Rectangle 603"/>
              <p:cNvSpPr>
                <a:spLocks noChangeArrowheads="1"/>
              </p:cNvSpPr>
              <p:nvPr userDrawn="1"/>
            </p:nvSpPr>
            <p:spPr bwMode="auto">
              <a:xfrm>
                <a:off x="1814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28" name="Rectangle 604"/>
              <p:cNvSpPr>
                <a:spLocks noChangeArrowheads="1"/>
              </p:cNvSpPr>
              <p:nvPr userDrawn="1"/>
            </p:nvSpPr>
            <p:spPr bwMode="auto">
              <a:xfrm>
                <a:off x="1900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29" name="Rectangle 605"/>
              <p:cNvSpPr>
                <a:spLocks noChangeArrowheads="1"/>
              </p:cNvSpPr>
              <p:nvPr userDrawn="1"/>
            </p:nvSpPr>
            <p:spPr bwMode="auto">
              <a:xfrm>
                <a:off x="1986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30" name="Rectangle 606"/>
              <p:cNvSpPr>
                <a:spLocks noChangeArrowheads="1"/>
              </p:cNvSpPr>
              <p:nvPr userDrawn="1"/>
            </p:nvSpPr>
            <p:spPr bwMode="auto">
              <a:xfrm>
                <a:off x="2073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31" name="Rectangle 607"/>
              <p:cNvSpPr>
                <a:spLocks noChangeArrowheads="1"/>
              </p:cNvSpPr>
              <p:nvPr userDrawn="1"/>
            </p:nvSpPr>
            <p:spPr bwMode="auto">
              <a:xfrm>
                <a:off x="2160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32" name="Rectangle 608"/>
              <p:cNvSpPr>
                <a:spLocks noChangeArrowheads="1"/>
              </p:cNvSpPr>
              <p:nvPr userDrawn="1"/>
            </p:nvSpPr>
            <p:spPr bwMode="auto">
              <a:xfrm>
                <a:off x="2246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33" name="Rectangle 609"/>
              <p:cNvSpPr>
                <a:spLocks noChangeArrowheads="1"/>
              </p:cNvSpPr>
              <p:nvPr userDrawn="1"/>
            </p:nvSpPr>
            <p:spPr bwMode="auto">
              <a:xfrm>
                <a:off x="2332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34" name="Rectangle 610"/>
              <p:cNvSpPr>
                <a:spLocks noChangeArrowheads="1"/>
              </p:cNvSpPr>
              <p:nvPr userDrawn="1"/>
            </p:nvSpPr>
            <p:spPr bwMode="auto">
              <a:xfrm>
                <a:off x="2418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35" name="Rectangle 611"/>
              <p:cNvSpPr>
                <a:spLocks noChangeArrowheads="1"/>
              </p:cNvSpPr>
              <p:nvPr userDrawn="1"/>
            </p:nvSpPr>
            <p:spPr bwMode="auto">
              <a:xfrm>
                <a:off x="2504" y="864"/>
                <a:ext cx="44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36" name="Rectangle 612"/>
              <p:cNvSpPr>
                <a:spLocks noChangeArrowheads="1"/>
              </p:cNvSpPr>
              <p:nvPr userDrawn="1"/>
            </p:nvSpPr>
            <p:spPr bwMode="auto">
              <a:xfrm>
                <a:off x="2591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37" name="Rectangle 613"/>
              <p:cNvSpPr>
                <a:spLocks noChangeArrowheads="1"/>
              </p:cNvSpPr>
              <p:nvPr userDrawn="1"/>
            </p:nvSpPr>
            <p:spPr bwMode="auto">
              <a:xfrm>
                <a:off x="2678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38" name="Rectangle 614"/>
              <p:cNvSpPr>
                <a:spLocks noChangeArrowheads="1"/>
              </p:cNvSpPr>
              <p:nvPr userDrawn="1"/>
            </p:nvSpPr>
            <p:spPr bwMode="auto">
              <a:xfrm>
                <a:off x="2764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39" name="Rectangle 615"/>
              <p:cNvSpPr>
                <a:spLocks noChangeArrowheads="1"/>
              </p:cNvSpPr>
              <p:nvPr userDrawn="1"/>
            </p:nvSpPr>
            <p:spPr bwMode="auto">
              <a:xfrm>
                <a:off x="2850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40" name="Rectangle 616"/>
              <p:cNvSpPr>
                <a:spLocks noChangeArrowheads="1"/>
              </p:cNvSpPr>
              <p:nvPr userDrawn="1"/>
            </p:nvSpPr>
            <p:spPr bwMode="auto">
              <a:xfrm>
                <a:off x="2936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41" name="Rectangle 617"/>
              <p:cNvSpPr>
                <a:spLocks noChangeArrowheads="1"/>
              </p:cNvSpPr>
              <p:nvPr userDrawn="1"/>
            </p:nvSpPr>
            <p:spPr bwMode="auto">
              <a:xfrm>
                <a:off x="3023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42" name="Rectangle 618"/>
              <p:cNvSpPr>
                <a:spLocks noChangeArrowheads="1"/>
              </p:cNvSpPr>
              <p:nvPr userDrawn="1"/>
            </p:nvSpPr>
            <p:spPr bwMode="auto">
              <a:xfrm>
                <a:off x="3109" y="864"/>
                <a:ext cx="44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43" name="Rectangle 619"/>
              <p:cNvSpPr>
                <a:spLocks noChangeArrowheads="1"/>
              </p:cNvSpPr>
              <p:nvPr userDrawn="1"/>
            </p:nvSpPr>
            <p:spPr bwMode="auto">
              <a:xfrm>
                <a:off x="3196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44" name="Rectangle 620"/>
              <p:cNvSpPr>
                <a:spLocks noChangeArrowheads="1"/>
              </p:cNvSpPr>
              <p:nvPr userDrawn="1"/>
            </p:nvSpPr>
            <p:spPr bwMode="auto">
              <a:xfrm>
                <a:off x="3282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45" name="Rectangle 621"/>
              <p:cNvSpPr>
                <a:spLocks noChangeArrowheads="1"/>
              </p:cNvSpPr>
              <p:nvPr userDrawn="1"/>
            </p:nvSpPr>
            <p:spPr bwMode="auto">
              <a:xfrm>
                <a:off x="3368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46" name="Rectangle 622"/>
              <p:cNvSpPr>
                <a:spLocks noChangeArrowheads="1"/>
              </p:cNvSpPr>
              <p:nvPr userDrawn="1"/>
            </p:nvSpPr>
            <p:spPr bwMode="auto">
              <a:xfrm>
                <a:off x="3454" y="864"/>
                <a:ext cx="44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47" name="Rectangle 623"/>
              <p:cNvSpPr>
                <a:spLocks noChangeArrowheads="1"/>
              </p:cNvSpPr>
              <p:nvPr userDrawn="1"/>
            </p:nvSpPr>
            <p:spPr bwMode="auto">
              <a:xfrm>
                <a:off x="3541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48" name="Rectangle 624"/>
              <p:cNvSpPr>
                <a:spLocks noChangeArrowheads="1"/>
              </p:cNvSpPr>
              <p:nvPr userDrawn="1"/>
            </p:nvSpPr>
            <p:spPr bwMode="auto">
              <a:xfrm>
                <a:off x="3628" y="864"/>
                <a:ext cx="43" cy="43"/>
              </a:xfrm>
              <a:prstGeom prst="rect">
                <a:avLst/>
              </a:pr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49" name="Rectangle 625"/>
              <p:cNvSpPr>
                <a:spLocks noChangeArrowheads="1"/>
              </p:cNvSpPr>
              <p:nvPr userDrawn="1"/>
            </p:nvSpPr>
            <p:spPr bwMode="auto">
              <a:xfrm>
                <a:off x="3714" y="864"/>
                <a:ext cx="43" cy="43"/>
              </a:xfrm>
              <a:prstGeom prst="rect">
                <a:avLst/>
              </a:pr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50" name="Rectangle 626"/>
              <p:cNvSpPr>
                <a:spLocks noChangeArrowheads="1"/>
              </p:cNvSpPr>
              <p:nvPr userDrawn="1"/>
            </p:nvSpPr>
            <p:spPr bwMode="auto">
              <a:xfrm>
                <a:off x="3800" y="864"/>
                <a:ext cx="43" cy="43"/>
              </a:xfrm>
              <a:prstGeom prst="rect">
                <a:avLst/>
              </a:pr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51" name="Rectangle 627"/>
              <p:cNvSpPr>
                <a:spLocks noChangeArrowheads="1"/>
              </p:cNvSpPr>
              <p:nvPr userDrawn="1"/>
            </p:nvSpPr>
            <p:spPr bwMode="auto">
              <a:xfrm>
                <a:off x="3886" y="864"/>
                <a:ext cx="43" cy="43"/>
              </a:xfrm>
              <a:prstGeom prst="rect">
                <a:avLst/>
              </a:pr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52" name="Rectangle 628"/>
              <p:cNvSpPr>
                <a:spLocks noChangeArrowheads="1"/>
              </p:cNvSpPr>
              <p:nvPr userDrawn="1"/>
            </p:nvSpPr>
            <p:spPr bwMode="auto">
              <a:xfrm>
                <a:off x="3973" y="864"/>
                <a:ext cx="43" cy="43"/>
              </a:xfrm>
              <a:prstGeom prst="rect">
                <a:avLst/>
              </a:pr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53" name="Rectangle 629"/>
              <p:cNvSpPr>
                <a:spLocks noChangeArrowheads="1"/>
              </p:cNvSpPr>
              <p:nvPr userDrawn="1"/>
            </p:nvSpPr>
            <p:spPr bwMode="auto">
              <a:xfrm>
                <a:off x="4059" y="864"/>
                <a:ext cx="44" cy="43"/>
              </a:xfrm>
              <a:prstGeom prst="rect">
                <a:avLst/>
              </a:pr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54" name="Rectangle 630"/>
              <p:cNvSpPr>
                <a:spLocks noChangeArrowheads="1"/>
              </p:cNvSpPr>
              <p:nvPr userDrawn="1"/>
            </p:nvSpPr>
            <p:spPr bwMode="auto">
              <a:xfrm>
                <a:off x="4146" y="864"/>
                <a:ext cx="43" cy="43"/>
              </a:xfrm>
              <a:prstGeom prst="rect">
                <a:avLst/>
              </a:pr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55" name="Rectangle 631"/>
              <p:cNvSpPr>
                <a:spLocks noChangeArrowheads="1"/>
              </p:cNvSpPr>
              <p:nvPr userDrawn="1"/>
            </p:nvSpPr>
            <p:spPr bwMode="auto">
              <a:xfrm>
                <a:off x="4232" y="864"/>
                <a:ext cx="43" cy="43"/>
              </a:xfrm>
              <a:prstGeom prst="rect">
                <a:avLst/>
              </a:pr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56" name="Rectangle 632"/>
              <p:cNvSpPr>
                <a:spLocks noChangeArrowheads="1"/>
              </p:cNvSpPr>
              <p:nvPr userDrawn="1"/>
            </p:nvSpPr>
            <p:spPr bwMode="auto">
              <a:xfrm>
                <a:off x="4318" y="864"/>
                <a:ext cx="43" cy="43"/>
              </a:xfrm>
              <a:prstGeom prst="rect">
                <a:avLst/>
              </a:pr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57" name="Rectangle 633"/>
              <p:cNvSpPr>
                <a:spLocks noChangeArrowheads="1"/>
              </p:cNvSpPr>
              <p:nvPr userDrawn="1"/>
            </p:nvSpPr>
            <p:spPr bwMode="auto">
              <a:xfrm>
                <a:off x="4404" y="864"/>
                <a:ext cx="44" cy="43"/>
              </a:xfrm>
              <a:prstGeom prst="rect">
                <a:avLst/>
              </a:pr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58" name="Rectangle 634"/>
              <p:cNvSpPr>
                <a:spLocks noChangeArrowheads="1"/>
              </p:cNvSpPr>
              <p:nvPr userDrawn="1"/>
            </p:nvSpPr>
            <p:spPr bwMode="auto">
              <a:xfrm>
                <a:off x="4491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59" name="Rectangle 635"/>
              <p:cNvSpPr>
                <a:spLocks noChangeArrowheads="1"/>
              </p:cNvSpPr>
              <p:nvPr userDrawn="1"/>
            </p:nvSpPr>
            <p:spPr bwMode="auto">
              <a:xfrm>
                <a:off x="4578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60" name="Rectangle 636"/>
              <p:cNvSpPr>
                <a:spLocks noChangeArrowheads="1"/>
              </p:cNvSpPr>
              <p:nvPr userDrawn="1"/>
            </p:nvSpPr>
            <p:spPr bwMode="auto">
              <a:xfrm>
                <a:off x="4664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61" name="Rectangle 637"/>
              <p:cNvSpPr>
                <a:spLocks noChangeArrowheads="1"/>
              </p:cNvSpPr>
              <p:nvPr userDrawn="1"/>
            </p:nvSpPr>
            <p:spPr bwMode="auto">
              <a:xfrm>
                <a:off x="4750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62" name="Rectangle 638"/>
              <p:cNvSpPr>
                <a:spLocks noChangeArrowheads="1"/>
              </p:cNvSpPr>
              <p:nvPr userDrawn="1"/>
            </p:nvSpPr>
            <p:spPr bwMode="auto">
              <a:xfrm>
                <a:off x="4836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63" name="Rectangle 639"/>
              <p:cNvSpPr>
                <a:spLocks noChangeArrowheads="1"/>
              </p:cNvSpPr>
              <p:nvPr userDrawn="1"/>
            </p:nvSpPr>
            <p:spPr bwMode="auto">
              <a:xfrm>
                <a:off x="4923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64" name="Rectangle 640"/>
              <p:cNvSpPr>
                <a:spLocks noChangeArrowheads="1"/>
              </p:cNvSpPr>
              <p:nvPr userDrawn="1"/>
            </p:nvSpPr>
            <p:spPr bwMode="auto">
              <a:xfrm>
                <a:off x="5009" y="864"/>
                <a:ext cx="44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65" name="Rectangle 641"/>
              <p:cNvSpPr>
                <a:spLocks noChangeArrowheads="1"/>
              </p:cNvSpPr>
              <p:nvPr userDrawn="1"/>
            </p:nvSpPr>
            <p:spPr bwMode="auto">
              <a:xfrm>
                <a:off x="5096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66" name="Rectangle 642"/>
              <p:cNvSpPr>
                <a:spLocks noChangeArrowheads="1"/>
              </p:cNvSpPr>
              <p:nvPr userDrawn="1"/>
            </p:nvSpPr>
            <p:spPr bwMode="auto">
              <a:xfrm>
                <a:off x="5182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67" name="Rectangle 643"/>
              <p:cNvSpPr>
                <a:spLocks noChangeArrowheads="1"/>
              </p:cNvSpPr>
              <p:nvPr userDrawn="1"/>
            </p:nvSpPr>
            <p:spPr bwMode="auto">
              <a:xfrm>
                <a:off x="5268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68" name="Rectangle 644"/>
              <p:cNvSpPr>
                <a:spLocks noChangeArrowheads="1"/>
              </p:cNvSpPr>
              <p:nvPr userDrawn="1"/>
            </p:nvSpPr>
            <p:spPr bwMode="auto">
              <a:xfrm>
                <a:off x="5354" y="864"/>
                <a:ext cx="44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69" name="Rectangle 645"/>
              <p:cNvSpPr>
                <a:spLocks noChangeArrowheads="1"/>
              </p:cNvSpPr>
              <p:nvPr userDrawn="1"/>
            </p:nvSpPr>
            <p:spPr bwMode="auto">
              <a:xfrm>
                <a:off x="5441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70" name="Rectangle 646"/>
              <p:cNvSpPr>
                <a:spLocks noChangeArrowheads="1"/>
              </p:cNvSpPr>
              <p:nvPr userDrawn="1"/>
            </p:nvSpPr>
            <p:spPr bwMode="auto">
              <a:xfrm>
                <a:off x="5528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71" name="Rectangle 647"/>
              <p:cNvSpPr>
                <a:spLocks noChangeArrowheads="1"/>
              </p:cNvSpPr>
              <p:nvPr userDrawn="1"/>
            </p:nvSpPr>
            <p:spPr bwMode="auto">
              <a:xfrm>
                <a:off x="5614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72" name="Rectangle 648"/>
              <p:cNvSpPr>
                <a:spLocks noChangeArrowheads="1"/>
              </p:cNvSpPr>
              <p:nvPr userDrawn="1"/>
            </p:nvSpPr>
            <p:spPr bwMode="auto">
              <a:xfrm>
                <a:off x="5700" y="864"/>
                <a:ext cx="43" cy="4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73" name="Rectangle 649"/>
              <p:cNvSpPr>
                <a:spLocks noChangeArrowheads="1"/>
              </p:cNvSpPr>
              <p:nvPr userDrawn="1"/>
            </p:nvSpPr>
            <p:spPr bwMode="auto">
              <a:xfrm>
                <a:off x="0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74" name="Rectangle 650"/>
              <p:cNvSpPr>
                <a:spLocks noChangeArrowheads="1"/>
              </p:cNvSpPr>
              <p:nvPr userDrawn="1"/>
            </p:nvSpPr>
            <p:spPr bwMode="auto">
              <a:xfrm>
                <a:off x="86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75" name="Rectangle 651"/>
              <p:cNvSpPr>
                <a:spLocks noChangeArrowheads="1"/>
              </p:cNvSpPr>
              <p:nvPr userDrawn="1"/>
            </p:nvSpPr>
            <p:spPr bwMode="auto">
              <a:xfrm>
                <a:off x="173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76" name="Rectangle 652"/>
              <p:cNvSpPr>
                <a:spLocks noChangeArrowheads="1"/>
              </p:cNvSpPr>
              <p:nvPr userDrawn="1"/>
            </p:nvSpPr>
            <p:spPr bwMode="auto">
              <a:xfrm>
                <a:off x="260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77" name="Rectangle 653"/>
              <p:cNvSpPr>
                <a:spLocks noChangeArrowheads="1"/>
              </p:cNvSpPr>
              <p:nvPr userDrawn="1"/>
            </p:nvSpPr>
            <p:spPr bwMode="auto">
              <a:xfrm>
                <a:off x="346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78" name="Rectangle 654"/>
              <p:cNvSpPr>
                <a:spLocks noChangeArrowheads="1"/>
              </p:cNvSpPr>
              <p:nvPr userDrawn="1"/>
            </p:nvSpPr>
            <p:spPr bwMode="auto">
              <a:xfrm>
                <a:off x="432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79" name="Rectangle 655"/>
              <p:cNvSpPr>
                <a:spLocks noChangeArrowheads="1"/>
              </p:cNvSpPr>
              <p:nvPr userDrawn="1"/>
            </p:nvSpPr>
            <p:spPr bwMode="auto">
              <a:xfrm>
                <a:off x="51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80" name="Rectangle 656"/>
              <p:cNvSpPr>
                <a:spLocks noChangeArrowheads="1"/>
              </p:cNvSpPr>
              <p:nvPr userDrawn="1"/>
            </p:nvSpPr>
            <p:spPr bwMode="auto">
              <a:xfrm>
                <a:off x="604" y="950"/>
                <a:ext cx="44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81" name="Rectangle 657"/>
              <p:cNvSpPr>
                <a:spLocks noChangeArrowheads="1"/>
              </p:cNvSpPr>
              <p:nvPr userDrawn="1"/>
            </p:nvSpPr>
            <p:spPr bwMode="auto">
              <a:xfrm>
                <a:off x="691" y="950"/>
                <a:ext cx="44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82" name="Rectangle 658"/>
              <p:cNvSpPr>
                <a:spLocks noChangeArrowheads="1"/>
              </p:cNvSpPr>
              <p:nvPr userDrawn="1"/>
            </p:nvSpPr>
            <p:spPr bwMode="auto">
              <a:xfrm>
                <a:off x="77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83" name="Rectangle 659"/>
              <p:cNvSpPr>
                <a:spLocks noChangeArrowheads="1"/>
              </p:cNvSpPr>
              <p:nvPr userDrawn="1"/>
            </p:nvSpPr>
            <p:spPr bwMode="auto">
              <a:xfrm>
                <a:off x="864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84" name="Rectangle 660"/>
              <p:cNvSpPr>
                <a:spLocks noChangeArrowheads="1"/>
              </p:cNvSpPr>
              <p:nvPr userDrawn="1"/>
            </p:nvSpPr>
            <p:spPr bwMode="auto">
              <a:xfrm>
                <a:off x="950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85" name="Rectangle 661"/>
              <p:cNvSpPr>
                <a:spLocks noChangeArrowheads="1"/>
              </p:cNvSpPr>
              <p:nvPr userDrawn="1"/>
            </p:nvSpPr>
            <p:spPr bwMode="auto">
              <a:xfrm>
                <a:off x="1036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86" name="Rectangle 662"/>
              <p:cNvSpPr>
                <a:spLocks noChangeArrowheads="1"/>
              </p:cNvSpPr>
              <p:nvPr userDrawn="1"/>
            </p:nvSpPr>
            <p:spPr bwMode="auto">
              <a:xfrm>
                <a:off x="1123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87" name="Rectangle 663"/>
              <p:cNvSpPr>
                <a:spLocks noChangeArrowheads="1"/>
              </p:cNvSpPr>
              <p:nvPr userDrawn="1"/>
            </p:nvSpPr>
            <p:spPr bwMode="auto">
              <a:xfrm>
                <a:off x="1210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88" name="Rectangle 664"/>
              <p:cNvSpPr>
                <a:spLocks noChangeArrowheads="1"/>
              </p:cNvSpPr>
              <p:nvPr userDrawn="1"/>
            </p:nvSpPr>
            <p:spPr bwMode="auto">
              <a:xfrm>
                <a:off x="1296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89" name="Rectangle 665"/>
              <p:cNvSpPr>
                <a:spLocks noChangeArrowheads="1"/>
              </p:cNvSpPr>
              <p:nvPr userDrawn="1"/>
            </p:nvSpPr>
            <p:spPr bwMode="auto">
              <a:xfrm>
                <a:off x="1382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90" name="Rectangle 666"/>
              <p:cNvSpPr>
                <a:spLocks noChangeArrowheads="1"/>
              </p:cNvSpPr>
              <p:nvPr userDrawn="1"/>
            </p:nvSpPr>
            <p:spPr bwMode="auto">
              <a:xfrm>
                <a:off x="146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91" name="Rectangle 667"/>
              <p:cNvSpPr>
                <a:spLocks noChangeArrowheads="1"/>
              </p:cNvSpPr>
              <p:nvPr userDrawn="1"/>
            </p:nvSpPr>
            <p:spPr bwMode="auto">
              <a:xfrm>
                <a:off x="1554" y="950"/>
                <a:ext cx="44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92" name="Rectangle 668"/>
              <p:cNvSpPr>
                <a:spLocks noChangeArrowheads="1"/>
              </p:cNvSpPr>
              <p:nvPr userDrawn="1"/>
            </p:nvSpPr>
            <p:spPr bwMode="auto">
              <a:xfrm>
                <a:off x="1641" y="950"/>
                <a:ext cx="44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93" name="Rectangle 669"/>
              <p:cNvSpPr>
                <a:spLocks noChangeArrowheads="1"/>
              </p:cNvSpPr>
              <p:nvPr userDrawn="1"/>
            </p:nvSpPr>
            <p:spPr bwMode="auto">
              <a:xfrm>
                <a:off x="172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94" name="Rectangle 670"/>
              <p:cNvSpPr>
                <a:spLocks noChangeArrowheads="1"/>
              </p:cNvSpPr>
              <p:nvPr userDrawn="1"/>
            </p:nvSpPr>
            <p:spPr bwMode="auto">
              <a:xfrm>
                <a:off x="1814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95" name="Rectangle 671"/>
              <p:cNvSpPr>
                <a:spLocks noChangeArrowheads="1"/>
              </p:cNvSpPr>
              <p:nvPr userDrawn="1"/>
            </p:nvSpPr>
            <p:spPr bwMode="auto">
              <a:xfrm>
                <a:off x="1900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96" name="Rectangle 672"/>
              <p:cNvSpPr>
                <a:spLocks noChangeArrowheads="1"/>
              </p:cNvSpPr>
              <p:nvPr userDrawn="1"/>
            </p:nvSpPr>
            <p:spPr bwMode="auto">
              <a:xfrm>
                <a:off x="1986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97" name="Rectangle 673"/>
              <p:cNvSpPr>
                <a:spLocks noChangeArrowheads="1"/>
              </p:cNvSpPr>
              <p:nvPr userDrawn="1"/>
            </p:nvSpPr>
            <p:spPr bwMode="auto">
              <a:xfrm>
                <a:off x="2073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98" name="Rectangle 674"/>
              <p:cNvSpPr>
                <a:spLocks noChangeArrowheads="1"/>
              </p:cNvSpPr>
              <p:nvPr userDrawn="1"/>
            </p:nvSpPr>
            <p:spPr bwMode="auto">
              <a:xfrm>
                <a:off x="2160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99" name="Rectangle 675"/>
              <p:cNvSpPr>
                <a:spLocks noChangeArrowheads="1"/>
              </p:cNvSpPr>
              <p:nvPr userDrawn="1"/>
            </p:nvSpPr>
            <p:spPr bwMode="auto">
              <a:xfrm>
                <a:off x="2246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00" name="Rectangle 676"/>
              <p:cNvSpPr>
                <a:spLocks noChangeArrowheads="1"/>
              </p:cNvSpPr>
              <p:nvPr userDrawn="1"/>
            </p:nvSpPr>
            <p:spPr bwMode="auto">
              <a:xfrm>
                <a:off x="2332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01" name="Rectangle 677"/>
              <p:cNvSpPr>
                <a:spLocks noChangeArrowheads="1"/>
              </p:cNvSpPr>
              <p:nvPr userDrawn="1"/>
            </p:nvSpPr>
            <p:spPr bwMode="auto">
              <a:xfrm>
                <a:off x="241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02" name="Rectangle 678"/>
              <p:cNvSpPr>
                <a:spLocks noChangeArrowheads="1"/>
              </p:cNvSpPr>
              <p:nvPr userDrawn="1"/>
            </p:nvSpPr>
            <p:spPr bwMode="auto">
              <a:xfrm>
                <a:off x="2504" y="950"/>
                <a:ext cx="44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03" name="Rectangle 679"/>
              <p:cNvSpPr>
                <a:spLocks noChangeArrowheads="1"/>
              </p:cNvSpPr>
              <p:nvPr userDrawn="1"/>
            </p:nvSpPr>
            <p:spPr bwMode="auto">
              <a:xfrm>
                <a:off x="2591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04" name="Rectangle 680"/>
              <p:cNvSpPr>
                <a:spLocks noChangeArrowheads="1"/>
              </p:cNvSpPr>
              <p:nvPr userDrawn="1"/>
            </p:nvSpPr>
            <p:spPr bwMode="auto">
              <a:xfrm>
                <a:off x="267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05" name="Rectangle 681"/>
              <p:cNvSpPr>
                <a:spLocks noChangeArrowheads="1"/>
              </p:cNvSpPr>
              <p:nvPr userDrawn="1"/>
            </p:nvSpPr>
            <p:spPr bwMode="auto">
              <a:xfrm>
                <a:off x="2764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06" name="Rectangle 682"/>
              <p:cNvSpPr>
                <a:spLocks noChangeArrowheads="1"/>
              </p:cNvSpPr>
              <p:nvPr userDrawn="1"/>
            </p:nvSpPr>
            <p:spPr bwMode="auto">
              <a:xfrm>
                <a:off x="2850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07" name="Rectangle 683"/>
              <p:cNvSpPr>
                <a:spLocks noChangeArrowheads="1"/>
              </p:cNvSpPr>
              <p:nvPr userDrawn="1"/>
            </p:nvSpPr>
            <p:spPr bwMode="auto">
              <a:xfrm>
                <a:off x="2936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08" name="Rectangle 684"/>
              <p:cNvSpPr>
                <a:spLocks noChangeArrowheads="1"/>
              </p:cNvSpPr>
              <p:nvPr userDrawn="1"/>
            </p:nvSpPr>
            <p:spPr bwMode="auto">
              <a:xfrm>
                <a:off x="3023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09" name="Rectangle 685"/>
              <p:cNvSpPr>
                <a:spLocks noChangeArrowheads="1"/>
              </p:cNvSpPr>
              <p:nvPr userDrawn="1"/>
            </p:nvSpPr>
            <p:spPr bwMode="auto">
              <a:xfrm>
                <a:off x="3109" y="950"/>
                <a:ext cx="44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10" name="Rectangle 686"/>
              <p:cNvSpPr>
                <a:spLocks noChangeArrowheads="1"/>
              </p:cNvSpPr>
              <p:nvPr userDrawn="1"/>
            </p:nvSpPr>
            <p:spPr bwMode="auto">
              <a:xfrm>
                <a:off x="3196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11" name="Rectangle 687"/>
              <p:cNvSpPr>
                <a:spLocks noChangeArrowheads="1"/>
              </p:cNvSpPr>
              <p:nvPr userDrawn="1"/>
            </p:nvSpPr>
            <p:spPr bwMode="auto">
              <a:xfrm>
                <a:off x="3282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12" name="Rectangle 688"/>
              <p:cNvSpPr>
                <a:spLocks noChangeArrowheads="1"/>
              </p:cNvSpPr>
              <p:nvPr userDrawn="1"/>
            </p:nvSpPr>
            <p:spPr bwMode="auto">
              <a:xfrm>
                <a:off x="336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13" name="Rectangle 689"/>
              <p:cNvSpPr>
                <a:spLocks noChangeArrowheads="1"/>
              </p:cNvSpPr>
              <p:nvPr userDrawn="1"/>
            </p:nvSpPr>
            <p:spPr bwMode="auto">
              <a:xfrm>
                <a:off x="3454" y="950"/>
                <a:ext cx="44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14" name="Rectangle 690"/>
              <p:cNvSpPr>
                <a:spLocks noChangeArrowheads="1"/>
              </p:cNvSpPr>
              <p:nvPr userDrawn="1"/>
            </p:nvSpPr>
            <p:spPr bwMode="auto">
              <a:xfrm>
                <a:off x="3541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15" name="Rectangle 691"/>
              <p:cNvSpPr>
                <a:spLocks noChangeArrowheads="1"/>
              </p:cNvSpPr>
              <p:nvPr userDrawn="1"/>
            </p:nvSpPr>
            <p:spPr bwMode="auto">
              <a:xfrm>
                <a:off x="362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16" name="Rectangle 692"/>
              <p:cNvSpPr>
                <a:spLocks noChangeArrowheads="1"/>
              </p:cNvSpPr>
              <p:nvPr userDrawn="1"/>
            </p:nvSpPr>
            <p:spPr bwMode="auto">
              <a:xfrm>
                <a:off x="3714" y="950"/>
                <a:ext cx="43" cy="43"/>
              </a:xfrm>
              <a:prstGeom prst="rect">
                <a:avLst/>
              </a:pr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17" name="Rectangle 693"/>
              <p:cNvSpPr>
                <a:spLocks noChangeArrowheads="1"/>
              </p:cNvSpPr>
              <p:nvPr userDrawn="1"/>
            </p:nvSpPr>
            <p:spPr bwMode="auto">
              <a:xfrm>
                <a:off x="3800" y="950"/>
                <a:ext cx="43" cy="43"/>
              </a:xfrm>
              <a:prstGeom prst="rect">
                <a:avLst/>
              </a:pr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18" name="Rectangle 694"/>
              <p:cNvSpPr>
                <a:spLocks noChangeArrowheads="1"/>
              </p:cNvSpPr>
              <p:nvPr userDrawn="1"/>
            </p:nvSpPr>
            <p:spPr bwMode="auto">
              <a:xfrm>
                <a:off x="3886" y="950"/>
                <a:ext cx="43" cy="43"/>
              </a:xfrm>
              <a:prstGeom prst="rect">
                <a:avLst/>
              </a:pr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19" name="Rectangle 695"/>
              <p:cNvSpPr>
                <a:spLocks noChangeArrowheads="1"/>
              </p:cNvSpPr>
              <p:nvPr userDrawn="1"/>
            </p:nvSpPr>
            <p:spPr bwMode="auto">
              <a:xfrm>
                <a:off x="3973" y="950"/>
                <a:ext cx="43" cy="43"/>
              </a:xfrm>
              <a:prstGeom prst="rect">
                <a:avLst/>
              </a:pr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20" name="Rectangle 696"/>
              <p:cNvSpPr>
                <a:spLocks noChangeArrowheads="1"/>
              </p:cNvSpPr>
              <p:nvPr userDrawn="1"/>
            </p:nvSpPr>
            <p:spPr bwMode="auto">
              <a:xfrm>
                <a:off x="4059" y="950"/>
                <a:ext cx="44" cy="43"/>
              </a:xfrm>
              <a:prstGeom prst="rect">
                <a:avLst/>
              </a:pr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21" name="Rectangle 697"/>
              <p:cNvSpPr>
                <a:spLocks noChangeArrowheads="1"/>
              </p:cNvSpPr>
              <p:nvPr userDrawn="1"/>
            </p:nvSpPr>
            <p:spPr bwMode="auto">
              <a:xfrm>
                <a:off x="4146" y="950"/>
                <a:ext cx="43" cy="43"/>
              </a:xfrm>
              <a:prstGeom prst="rect">
                <a:avLst/>
              </a:pr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22" name="Rectangle 698"/>
              <p:cNvSpPr>
                <a:spLocks noChangeArrowheads="1"/>
              </p:cNvSpPr>
              <p:nvPr userDrawn="1"/>
            </p:nvSpPr>
            <p:spPr bwMode="auto">
              <a:xfrm>
                <a:off x="4232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23" name="Rectangle 699"/>
              <p:cNvSpPr>
                <a:spLocks noChangeArrowheads="1"/>
              </p:cNvSpPr>
              <p:nvPr userDrawn="1"/>
            </p:nvSpPr>
            <p:spPr bwMode="auto">
              <a:xfrm>
                <a:off x="431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24" name="Rectangle 700"/>
              <p:cNvSpPr>
                <a:spLocks noChangeArrowheads="1"/>
              </p:cNvSpPr>
              <p:nvPr userDrawn="1"/>
            </p:nvSpPr>
            <p:spPr bwMode="auto">
              <a:xfrm>
                <a:off x="4404" y="950"/>
                <a:ext cx="44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25" name="Rectangle 701"/>
              <p:cNvSpPr>
                <a:spLocks noChangeArrowheads="1"/>
              </p:cNvSpPr>
              <p:nvPr userDrawn="1"/>
            </p:nvSpPr>
            <p:spPr bwMode="auto">
              <a:xfrm>
                <a:off x="4491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26" name="Rectangle 702"/>
              <p:cNvSpPr>
                <a:spLocks noChangeArrowheads="1"/>
              </p:cNvSpPr>
              <p:nvPr userDrawn="1"/>
            </p:nvSpPr>
            <p:spPr bwMode="auto">
              <a:xfrm>
                <a:off x="457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27" name="Rectangle 703"/>
              <p:cNvSpPr>
                <a:spLocks noChangeArrowheads="1"/>
              </p:cNvSpPr>
              <p:nvPr userDrawn="1"/>
            </p:nvSpPr>
            <p:spPr bwMode="auto">
              <a:xfrm>
                <a:off x="4664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28" name="Rectangle 704"/>
              <p:cNvSpPr>
                <a:spLocks noChangeArrowheads="1"/>
              </p:cNvSpPr>
              <p:nvPr userDrawn="1"/>
            </p:nvSpPr>
            <p:spPr bwMode="auto">
              <a:xfrm>
                <a:off x="4750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29" name="Rectangle 705"/>
              <p:cNvSpPr>
                <a:spLocks noChangeArrowheads="1"/>
              </p:cNvSpPr>
              <p:nvPr userDrawn="1"/>
            </p:nvSpPr>
            <p:spPr bwMode="auto">
              <a:xfrm>
                <a:off x="4836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30" name="Rectangle 706"/>
              <p:cNvSpPr>
                <a:spLocks noChangeArrowheads="1"/>
              </p:cNvSpPr>
              <p:nvPr userDrawn="1"/>
            </p:nvSpPr>
            <p:spPr bwMode="auto">
              <a:xfrm>
                <a:off x="4923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31" name="Rectangle 707"/>
              <p:cNvSpPr>
                <a:spLocks noChangeArrowheads="1"/>
              </p:cNvSpPr>
              <p:nvPr userDrawn="1"/>
            </p:nvSpPr>
            <p:spPr bwMode="auto">
              <a:xfrm>
                <a:off x="5009" y="950"/>
                <a:ext cx="44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32" name="Rectangle 708"/>
              <p:cNvSpPr>
                <a:spLocks noChangeArrowheads="1"/>
              </p:cNvSpPr>
              <p:nvPr userDrawn="1"/>
            </p:nvSpPr>
            <p:spPr bwMode="auto">
              <a:xfrm>
                <a:off x="5096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33" name="Rectangle 709"/>
              <p:cNvSpPr>
                <a:spLocks noChangeArrowheads="1"/>
              </p:cNvSpPr>
              <p:nvPr userDrawn="1"/>
            </p:nvSpPr>
            <p:spPr bwMode="auto">
              <a:xfrm>
                <a:off x="5182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34" name="Rectangle 710"/>
              <p:cNvSpPr>
                <a:spLocks noChangeArrowheads="1"/>
              </p:cNvSpPr>
              <p:nvPr userDrawn="1"/>
            </p:nvSpPr>
            <p:spPr bwMode="auto">
              <a:xfrm>
                <a:off x="526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35" name="Rectangle 711"/>
              <p:cNvSpPr>
                <a:spLocks noChangeArrowheads="1"/>
              </p:cNvSpPr>
              <p:nvPr userDrawn="1"/>
            </p:nvSpPr>
            <p:spPr bwMode="auto">
              <a:xfrm>
                <a:off x="5354" y="950"/>
                <a:ext cx="44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36" name="Rectangle 712"/>
              <p:cNvSpPr>
                <a:spLocks noChangeArrowheads="1"/>
              </p:cNvSpPr>
              <p:nvPr userDrawn="1"/>
            </p:nvSpPr>
            <p:spPr bwMode="auto">
              <a:xfrm>
                <a:off x="5441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37" name="Rectangle 713"/>
              <p:cNvSpPr>
                <a:spLocks noChangeArrowheads="1"/>
              </p:cNvSpPr>
              <p:nvPr userDrawn="1"/>
            </p:nvSpPr>
            <p:spPr bwMode="auto">
              <a:xfrm>
                <a:off x="5528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38" name="Rectangle 714"/>
              <p:cNvSpPr>
                <a:spLocks noChangeArrowheads="1"/>
              </p:cNvSpPr>
              <p:nvPr userDrawn="1"/>
            </p:nvSpPr>
            <p:spPr bwMode="auto">
              <a:xfrm>
                <a:off x="5614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39" name="Rectangle 715"/>
              <p:cNvSpPr>
                <a:spLocks noChangeArrowheads="1"/>
              </p:cNvSpPr>
              <p:nvPr userDrawn="1"/>
            </p:nvSpPr>
            <p:spPr bwMode="auto">
              <a:xfrm>
                <a:off x="5700" y="950"/>
                <a:ext cx="43" cy="43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40" name="Rectangle 716"/>
              <p:cNvSpPr>
                <a:spLocks noChangeArrowheads="1"/>
              </p:cNvSpPr>
              <p:nvPr userDrawn="1"/>
            </p:nvSpPr>
            <p:spPr bwMode="auto">
              <a:xfrm>
                <a:off x="0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41" name="Rectangle 717"/>
              <p:cNvSpPr>
                <a:spLocks noChangeArrowheads="1"/>
              </p:cNvSpPr>
              <p:nvPr userDrawn="1"/>
            </p:nvSpPr>
            <p:spPr bwMode="auto">
              <a:xfrm>
                <a:off x="8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42" name="Rectangle 718"/>
              <p:cNvSpPr>
                <a:spLocks noChangeArrowheads="1"/>
              </p:cNvSpPr>
              <p:nvPr userDrawn="1"/>
            </p:nvSpPr>
            <p:spPr bwMode="auto">
              <a:xfrm>
                <a:off x="173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43" name="Rectangle 719"/>
              <p:cNvSpPr>
                <a:spLocks noChangeArrowheads="1"/>
              </p:cNvSpPr>
              <p:nvPr userDrawn="1"/>
            </p:nvSpPr>
            <p:spPr bwMode="auto">
              <a:xfrm>
                <a:off x="260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44" name="Rectangle 720"/>
              <p:cNvSpPr>
                <a:spLocks noChangeArrowheads="1"/>
              </p:cNvSpPr>
              <p:nvPr userDrawn="1"/>
            </p:nvSpPr>
            <p:spPr bwMode="auto">
              <a:xfrm>
                <a:off x="34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45" name="Rectangle 721"/>
              <p:cNvSpPr>
                <a:spLocks noChangeArrowheads="1"/>
              </p:cNvSpPr>
              <p:nvPr userDrawn="1"/>
            </p:nvSpPr>
            <p:spPr bwMode="auto">
              <a:xfrm>
                <a:off x="432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46" name="Rectangle 722"/>
              <p:cNvSpPr>
                <a:spLocks noChangeArrowheads="1"/>
              </p:cNvSpPr>
              <p:nvPr userDrawn="1"/>
            </p:nvSpPr>
            <p:spPr bwMode="auto">
              <a:xfrm>
                <a:off x="51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47" name="Rectangle 723"/>
              <p:cNvSpPr>
                <a:spLocks noChangeArrowheads="1"/>
              </p:cNvSpPr>
              <p:nvPr userDrawn="1"/>
            </p:nvSpPr>
            <p:spPr bwMode="auto">
              <a:xfrm>
                <a:off x="604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48" name="Rectangle 724"/>
              <p:cNvSpPr>
                <a:spLocks noChangeArrowheads="1"/>
              </p:cNvSpPr>
              <p:nvPr userDrawn="1"/>
            </p:nvSpPr>
            <p:spPr bwMode="auto">
              <a:xfrm>
                <a:off x="691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49" name="Rectangle 725"/>
              <p:cNvSpPr>
                <a:spLocks noChangeArrowheads="1"/>
              </p:cNvSpPr>
              <p:nvPr userDrawn="1"/>
            </p:nvSpPr>
            <p:spPr bwMode="auto">
              <a:xfrm>
                <a:off x="77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50" name="Rectangle 726"/>
              <p:cNvSpPr>
                <a:spLocks noChangeArrowheads="1"/>
              </p:cNvSpPr>
              <p:nvPr userDrawn="1"/>
            </p:nvSpPr>
            <p:spPr bwMode="auto">
              <a:xfrm>
                <a:off x="864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51" name="Rectangle 727"/>
              <p:cNvSpPr>
                <a:spLocks noChangeArrowheads="1"/>
              </p:cNvSpPr>
              <p:nvPr userDrawn="1"/>
            </p:nvSpPr>
            <p:spPr bwMode="auto">
              <a:xfrm>
                <a:off x="950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52" name="Rectangle 728"/>
              <p:cNvSpPr>
                <a:spLocks noChangeArrowheads="1"/>
              </p:cNvSpPr>
              <p:nvPr userDrawn="1"/>
            </p:nvSpPr>
            <p:spPr bwMode="auto">
              <a:xfrm>
                <a:off x="103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53" name="Rectangle 729"/>
              <p:cNvSpPr>
                <a:spLocks noChangeArrowheads="1"/>
              </p:cNvSpPr>
              <p:nvPr userDrawn="1"/>
            </p:nvSpPr>
            <p:spPr bwMode="auto">
              <a:xfrm>
                <a:off x="1123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54" name="Rectangle 730"/>
              <p:cNvSpPr>
                <a:spLocks noChangeArrowheads="1"/>
              </p:cNvSpPr>
              <p:nvPr userDrawn="1"/>
            </p:nvSpPr>
            <p:spPr bwMode="auto">
              <a:xfrm>
                <a:off x="1210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55" name="Rectangle 731"/>
              <p:cNvSpPr>
                <a:spLocks noChangeArrowheads="1"/>
              </p:cNvSpPr>
              <p:nvPr userDrawn="1"/>
            </p:nvSpPr>
            <p:spPr bwMode="auto">
              <a:xfrm>
                <a:off x="129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56" name="Rectangle 732"/>
              <p:cNvSpPr>
                <a:spLocks noChangeArrowheads="1"/>
              </p:cNvSpPr>
              <p:nvPr userDrawn="1"/>
            </p:nvSpPr>
            <p:spPr bwMode="auto">
              <a:xfrm>
                <a:off x="1382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57" name="Rectangle 733"/>
              <p:cNvSpPr>
                <a:spLocks noChangeArrowheads="1"/>
              </p:cNvSpPr>
              <p:nvPr userDrawn="1"/>
            </p:nvSpPr>
            <p:spPr bwMode="auto">
              <a:xfrm>
                <a:off x="146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58" name="Rectangle 734"/>
              <p:cNvSpPr>
                <a:spLocks noChangeArrowheads="1"/>
              </p:cNvSpPr>
              <p:nvPr userDrawn="1"/>
            </p:nvSpPr>
            <p:spPr bwMode="auto">
              <a:xfrm>
                <a:off x="1554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59" name="Rectangle 735"/>
              <p:cNvSpPr>
                <a:spLocks noChangeArrowheads="1"/>
              </p:cNvSpPr>
              <p:nvPr userDrawn="1"/>
            </p:nvSpPr>
            <p:spPr bwMode="auto">
              <a:xfrm>
                <a:off x="1641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60" name="Rectangle 736"/>
              <p:cNvSpPr>
                <a:spLocks noChangeArrowheads="1"/>
              </p:cNvSpPr>
              <p:nvPr userDrawn="1"/>
            </p:nvSpPr>
            <p:spPr bwMode="auto">
              <a:xfrm>
                <a:off x="172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61" name="Rectangle 737"/>
              <p:cNvSpPr>
                <a:spLocks noChangeArrowheads="1"/>
              </p:cNvSpPr>
              <p:nvPr userDrawn="1"/>
            </p:nvSpPr>
            <p:spPr bwMode="auto">
              <a:xfrm>
                <a:off x="1814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62" name="Rectangle 738"/>
              <p:cNvSpPr>
                <a:spLocks noChangeArrowheads="1"/>
              </p:cNvSpPr>
              <p:nvPr userDrawn="1"/>
            </p:nvSpPr>
            <p:spPr bwMode="auto">
              <a:xfrm>
                <a:off x="1900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63" name="Rectangle 739"/>
              <p:cNvSpPr>
                <a:spLocks noChangeArrowheads="1"/>
              </p:cNvSpPr>
              <p:nvPr userDrawn="1"/>
            </p:nvSpPr>
            <p:spPr bwMode="auto">
              <a:xfrm>
                <a:off x="198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64" name="Rectangle 740"/>
              <p:cNvSpPr>
                <a:spLocks noChangeArrowheads="1"/>
              </p:cNvSpPr>
              <p:nvPr userDrawn="1"/>
            </p:nvSpPr>
            <p:spPr bwMode="auto">
              <a:xfrm>
                <a:off x="2073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65" name="Rectangle 741"/>
              <p:cNvSpPr>
                <a:spLocks noChangeArrowheads="1"/>
              </p:cNvSpPr>
              <p:nvPr userDrawn="1"/>
            </p:nvSpPr>
            <p:spPr bwMode="auto">
              <a:xfrm>
                <a:off x="2160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66" name="Rectangle 742"/>
              <p:cNvSpPr>
                <a:spLocks noChangeArrowheads="1"/>
              </p:cNvSpPr>
              <p:nvPr userDrawn="1"/>
            </p:nvSpPr>
            <p:spPr bwMode="auto">
              <a:xfrm>
                <a:off x="224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67" name="Rectangle 743"/>
              <p:cNvSpPr>
                <a:spLocks noChangeArrowheads="1"/>
              </p:cNvSpPr>
              <p:nvPr userDrawn="1"/>
            </p:nvSpPr>
            <p:spPr bwMode="auto">
              <a:xfrm>
                <a:off x="2332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68" name="Rectangle 744"/>
              <p:cNvSpPr>
                <a:spLocks noChangeArrowheads="1"/>
              </p:cNvSpPr>
              <p:nvPr userDrawn="1"/>
            </p:nvSpPr>
            <p:spPr bwMode="auto">
              <a:xfrm>
                <a:off x="241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69" name="Rectangle 745"/>
              <p:cNvSpPr>
                <a:spLocks noChangeArrowheads="1"/>
              </p:cNvSpPr>
              <p:nvPr userDrawn="1"/>
            </p:nvSpPr>
            <p:spPr bwMode="auto">
              <a:xfrm>
                <a:off x="2504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70" name="Rectangle 746"/>
              <p:cNvSpPr>
                <a:spLocks noChangeArrowheads="1"/>
              </p:cNvSpPr>
              <p:nvPr userDrawn="1"/>
            </p:nvSpPr>
            <p:spPr bwMode="auto">
              <a:xfrm>
                <a:off x="2591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71" name="Rectangle 747"/>
              <p:cNvSpPr>
                <a:spLocks noChangeArrowheads="1"/>
              </p:cNvSpPr>
              <p:nvPr userDrawn="1"/>
            </p:nvSpPr>
            <p:spPr bwMode="auto">
              <a:xfrm>
                <a:off x="267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72" name="Rectangle 748"/>
              <p:cNvSpPr>
                <a:spLocks noChangeArrowheads="1"/>
              </p:cNvSpPr>
              <p:nvPr userDrawn="1"/>
            </p:nvSpPr>
            <p:spPr bwMode="auto">
              <a:xfrm>
                <a:off x="2764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73" name="Rectangle 749"/>
              <p:cNvSpPr>
                <a:spLocks noChangeArrowheads="1"/>
              </p:cNvSpPr>
              <p:nvPr userDrawn="1"/>
            </p:nvSpPr>
            <p:spPr bwMode="auto">
              <a:xfrm>
                <a:off x="2850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74" name="Rectangle 750"/>
              <p:cNvSpPr>
                <a:spLocks noChangeArrowheads="1"/>
              </p:cNvSpPr>
              <p:nvPr userDrawn="1"/>
            </p:nvSpPr>
            <p:spPr bwMode="auto">
              <a:xfrm>
                <a:off x="293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75" name="Rectangle 751"/>
              <p:cNvSpPr>
                <a:spLocks noChangeArrowheads="1"/>
              </p:cNvSpPr>
              <p:nvPr userDrawn="1"/>
            </p:nvSpPr>
            <p:spPr bwMode="auto">
              <a:xfrm>
                <a:off x="3023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76" name="Rectangle 752"/>
              <p:cNvSpPr>
                <a:spLocks noChangeArrowheads="1"/>
              </p:cNvSpPr>
              <p:nvPr userDrawn="1"/>
            </p:nvSpPr>
            <p:spPr bwMode="auto">
              <a:xfrm>
                <a:off x="3109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77" name="Rectangle 753"/>
              <p:cNvSpPr>
                <a:spLocks noChangeArrowheads="1"/>
              </p:cNvSpPr>
              <p:nvPr userDrawn="1"/>
            </p:nvSpPr>
            <p:spPr bwMode="auto">
              <a:xfrm>
                <a:off x="319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78" name="Rectangle 754"/>
              <p:cNvSpPr>
                <a:spLocks noChangeArrowheads="1"/>
              </p:cNvSpPr>
              <p:nvPr userDrawn="1"/>
            </p:nvSpPr>
            <p:spPr bwMode="auto">
              <a:xfrm>
                <a:off x="3282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79" name="Rectangle 755"/>
              <p:cNvSpPr>
                <a:spLocks noChangeArrowheads="1"/>
              </p:cNvSpPr>
              <p:nvPr userDrawn="1"/>
            </p:nvSpPr>
            <p:spPr bwMode="auto">
              <a:xfrm>
                <a:off x="336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80" name="Rectangle 756"/>
              <p:cNvSpPr>
                <a:spLocks noChangeArrowheads="1"/>
              </p:cNvSpPr>
              <p:nvPr userDrawn="1"/>
            </p:nvSpPr>
            <p:spPr bwMode="auto">
              <a:xfrm>
                <a:off x="3454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81" name="Rectangle 757"/>
              <p:cNvSpPr>
                <a:spLocks noChangeArrowheads="1"/>
              </p:cNvSpPr>
              <p:nvPr userDrawn="1"/>
            </p:nvSpPr>
            <p:spPr bwMode="auto">
              <a:xfrm>
                <a:off x="3541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82" name="Rectangle 758"/>
              <p:cNvSpPr>
                <a:spLocks noChangeArrowheads="1"/>
              </p:cNvSpPr>
              <p:nvPr userDrawn="1"/>
            </p:nvSpPr>
            <p:spPr bwMode="auto">
              <a:xfrm>
                <a:off x="362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83" name="Rectangle 759"/>
              <p:cNvSpPr>
                <a:spLocks noChangeArrowheads="1"/>
              </p:cNvSpPr>
              <p:nvPr userDrawn="1"/>
            </p:nvSpPr>
            <p:spPr bwMode="auto">
              <a:xfrm>
                <a:off x="3714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84" name="Rectangle 760"/>
              <p:cNvSpPr>
                <a:spLocks noChangeArrowheads="1"/>
              </p:cNvSpPr>
              <p:nvPr userDrawn="1"/>
            </p:nvSpPr>
            <p:spPr bwMode="auto">
              <a:xfrm>
                <a:off x="3800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85" name="Rectangle 761"/>
              <p:cNvSpPr>
                <a:spLocks noChangeArrowheads="1"/>
              </p:cNvSpPr>
              <p:nvPr userDrawn="1"/>
            </p:nvSpPr>
            <p:spPr bwMode="auto">
              <a:xfrm>
                <a:off x="388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86" name="Rectangle 762"/>
              <p:cNvSpPr>
                <a:spLocks noChangeArrowheads="1"/>
              </p:cNvSpPr>
              <p:nvPr userDrawn="1"/>
            </p:nvSpPr>
            <p:spPr bwMode="auto">
              <a:xfrm>
                <a:off x="3973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87" name="Rectangle 763"/>
              <p:cNvSpPr>
                <a:spLocks noChangeArrowheads="1"/>
              </p:cNvSpPr>
              <p:nvPr userDrawn="1"/>
            </p:nvSpPr>
            <p:spPr bwMode="auto">
              <a:xfrm>
                <a:off x="4059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88" name="Rectangle 764"/>
              <p:cNvSpPr>
                <a:spLocks noChangeArrowheads="1"/>
              </p:cNvSpPr>
              <p:nvPr userDrawn="1"/>
            </p:nvSpPr>
            <p:spPr bwMode="auto">
              <a:xfrm>
                <a:off x="414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89" name="Rectangle 765"/>
              <p:cNvSpPr>
                <a:spLocks noChangeArrowheads="1"/>
              </p:cNvSpPr>
              <p:nvPr userDrawn="1"/>
            </p:nvSpPr>
            <p:spPr bwMode="auto">
              <a:xfrm>
                <a:off x="4232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90" name="Rectangle 766"/>
              <p:cNvSpPr>
                <a:spLocks noChangeArrowheads="1"/>
              </p:cNvSpPr>
              <p:nvPr userDrawn="1"/>
            </p:nvSpPr>
            <p:spPr bwMode="auto">
              <a:xfrm>
                <a:off x="431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91" name="Rectangle 767"/>
              <p:cNvSpPr>
                <a:spLocks noChangeArrowheads="1"/>
              </p:cNvSpPr>
              <p:nvPr userDrawn="1"/>
            </p:nvSpPr>
            <p:spPr bwMode="auto">
              <a:xfrm>
                <a:off x="4404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92" name="Rectangle 768"/>
              <p:cNvSpPr>
                <a:spLocks noChangeArrowheads="1"/>
              </p:cNvSpPr>
              <p:nvPr userDrawn="1"/>
            </p:nvSpPr>
            <p:spPr bwMode="auto">
              <a:xfrm>
                <a:off x="4491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93" name="Rectangle 769"/>
              <p:cNvSpPr>
                <a:spLocks noChangeArrowheads="1"/>
              </p:cNvSpPr>
              <p:nvPr userDrawn="1"/>
            </p:nvSpPr>
            <p:spPr bwMode="auto">
              <a:xfrm>
                <a:off x="457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94" name="Rectangle 770"/>
              <p:cNvSpPr>
                <a:spLocks noChangeArrowheads="1"/>
              </p:cNvSpPr>
              <p:nvPr userDrawn="1"/>
            </p:nvSpPr>
            <p:spPr bwMode="auto">
              <a:xfrm>
                <a:off x="4664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95" name="Rectangle 771"/>
              <p:cNvSpPr>
                <a:spLocks noChangeArrowheads="1"/>
              </p:cNvSpPr>
              <p:nvPr userDrawn="1"/>
            </p:nvSpPr>
            <p:spPr bwMode="auto">
              <a:xfrm>
                <a:off x="4750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96" name="Rectangle 772"/>
              <p:cNvSpPr>
                <a:spLocks noChangeArrowheads="1"/>
              </p:cNvSpPr>
              <p:nvPr userDrawn="1"/>
            </p:nvSpPr>
            <p:spPr bwMode="auto">
              <a:xfrm>
                <a:off x="483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97" name="Rectangle 773"/>
              <p:cNvSpPr>
                <a:spLocks noChangeArrowheads="1"/>
              </p:cNvSpPr>
              <p:nvPr userDrawn="1"/>
            </p:nvSpPr>
            <p:spPr bwMode="auto">
              <a:xfrm>
                <a:off x="4923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98" name="Rectangle 774"/>
              <p:cNvSpPr>
                <a:spLocks noChangeArrowheads="1"/>
              </p:cNvSpPr>
              <p:nvPr userDrawn="1"/>
            </p:nvSpPr>
            <p:spPr bwMode="auto">
              <a:xfrm>
                <a:off x="5009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99" name="Rectangle 775"/>
              <p:cNvSpPr>
                <a:spLocks noChangeArrowheads="1"/>
              </p:cNvSpPr>
              <p:nvPr userDrawn="1"/>
            </p:nvSpPr>
            <p:spPr bwMode="auto">
              <a:xfrm>
                <a:off x="5096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00" name="Rectangle 776"/>
              <p:cNvSpPr>
                <a:spLocks noChangeArrowheads="1"/>
              </p:cNvSpPr>
              <p:nvPr userDrawn="1"/>
            </p:nvSpPr>
            <p:spPr bwMode="auto">
              <a:xfrm>
                <a:off x="5182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01" name="Rectangle 777"/>
              <p:cNvSpPr>
                <a:spLocks noChangeArrowheads="1"/>
              </p:cNvSpPr>
              <p:nvPr userDrawn="1"/>
            </p:nvSpPr>
            <p:spPr bwMode="auto">
              <a:xfrm>
                <a:off x="526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02" name="Rectangle 778"/>
              <p:cNvSpPr>
                <a:spLocks noChangeArrowheads="1"/>
              </p:cNvSpPr>
              <p:nvPr userDrawn="1"/>
            </p:nvSpPr>
            <p:spPr bwMode="auto">
              <a:xfrm>
                <a:off x="5354" y="1036"/>
                <a:ext cx="44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03" name="Rectangle 779"/>
              <p:cNvSpPr>
                <a:spLocks noChangeArrowheads="1"/>
              </p:cNvSpPr>
              <p:nvPr userDrawn="1"/>
            </p:nvSpPr>
            <p:spPr bwMode="auto">
              <a:xfrm>
                <a:off x="5441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04" name="Rectangle 780"/>
              <p:cNvSpPr>
                <a:spLocks noChangeArrowheads="1"/>
              </p:cNvSpPr>
              <p:nvPr userDrawn="1"/>
            </p:nvSpPr>
            <p:spPr bwMode="auto">
              <a:xfrm>
                <a:off x="5528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05" name="Rectangle 781"/>
              <p:cNvSpPr>
                <a:spLocks noChangeArrowheads="1"/>
              </p:cNvSpPr>
              <p:nvPr userDrawn="1"/>
            </p:nvSpPr>
            <p:spPr bwMode="auto">
              <a:xfrm>
                <a:off x="5614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06" name="Rectangle 782"/>
              <p:cNvSpPr>
                <a:spLocks noChangeArrowheads="1"/>
              </p:cNvSpPr>
              <p:nvPr userDrawn="1"/>
            </p:nvSpPr>
            <p:spPr bwMode="auto">
              <a:xfrm>
                <a:off x="5700" y="1036"/>
                <a:ext cx="43" cy="43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07" name="Rectangle 783"/>
              <p:cNvSpPr>
                <a:spLocks noChangeArrowheads="1"/>
              </p:cNvSpPr>
              <p:nvPr userDrawn="1"/>
            </p:nvSpPr>
            <p:spPr bwMode="auto">
              <a:xfrm>
                <a:off x="0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08" name="Rectangle 784"/>
              <p:cNvSpPr>
                <a:spLocks noChangeArrowheads="1"/>
              </p:cNvSpPr>
              <p:nvPr userDrawn="1"/>
            </p:nvSpPr>
            <p:spPr bwMode="auto">
              <a:xfrm>
                <a:off x="8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09" name="Rectangle 785"/>
              <p:cNvSpPr>
                <a:spLocks noChangeArrowheads="1"/>
              </p:cNvSpPr>
              <p:nvPr userDrawn="1"/>
            </p:nvSpPr>
            <p:spPr bwMode="auto">
              <a:xfrm>
                <a:off x="173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10" name="Rectangle 786"/>
              <p:cNvSpPr>
                <a:spLocks noChangeArrowheads="1"/>
              </p:cNvSpPr>
              <p:nvPr userDrawn="1"/>
            </p:nvSpPr>
            <p:spPr bwMode="auto">
              <a:xfrm>
                <a:off x="260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11" name="Rectangle 787"/>
              <p:cNvSpPr>
                <a:spLocks noChangeArrowheads="1"/>
              </p:cNvSpPr>
              <p:nvPr userDrawn="1"/>
            </p:nvSpPr>
            <p:spPr bwMode="auto">
              <a:xfrm>
                <a:off x="34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12" name="Rectangle 788"/>
              <p:cNvSpPr>
                <a:spLocks noChangeArrowheads="1"/>
              </p:cNvSpPr>
              <p:nvPr userDrawn="1"/>
            </p:nvSpPr>
            <p:spPr bwMode="auto">
              <a:xfrm>
                <a:off x="432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13" name="Rectangle 789"/>
              <p:cNvSpPr>
                <a:spLocks noChangeArrowheads="1"/>
              </p:cNvSpPr>
              <p:nvPr userDrawn="1"/>
            </p:nvSpPr>
            <p:spPr bwMode="auto">
              <a:xfrm>
                <a:off x="51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14" name="Rectangle 790"/>
              <p:cNvSpPr>
                <a:spLocks noChangeArrowheads="1"/>
              </p:cNvSpPr>
              <p:nvPr userDrawn="1"/>
            </p:nvSpPr>
            <p:spPr bwMode="auto">
              <a:xfrm>
                <a:off x="604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15" name="Rectangle 791"/>
              <p:cNvSpPr>
                <a:spLocks noChangeArrowheads="1"/>
              </p:cNvSpPr>
              <p:nvPr userDrawn="1"/>
            </p:nvSpPr>
            <p:spPr bwMode="auto">
              <a:xfrm>
                <a:off x="691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16" name="Rectangle 792"/>
              <p:cNvSpPr>
                <a:spLocks noChangeArrowheads="1"/>
              </p:cNvSpPr>
              <p:nvPr userDrawn="1"/>
            </p:nvSpPr>
            <p:spPr bwMode="auto">
              <a:xfrm>
                <a:off x="77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17" name="Rectangle 793"/>
              <p:cNvSpPr>
                <a:spLocks noChangeArrowheads="1"/>
              </p:cNvSpPr>
              <p:nvPr userDrawn="1"/>
            </p:nvSpPr>
            <p:spPr bwMode="auto">
              <a:xfrm>
                <a:off x="864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18" name="Rectangle 794"/>
              <p:cNvSpPr>
                <a:spLocks noChangeArrowheads="1"/>
              </p:cNvSpPr>
              <p:nvPr userDrawn="1"/>
            </p:nvSpPr>
            <p:spPr bwMode="auto">
              <a:xfrm>
                <a:off x="950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19" name="Rectangle 795"/>
              <p:cNvSpPr>
                <a:spLocks noChangeArrowheads="1"/>
              </p:cNvSpPr>
              <p:nvPr userDrawn="1"/>
            </p:nvSpPr>
            <p:spPr bwMode="auto">
              <a:xfrm>
                <a:off x="103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20" name="Rectangle 796"/>
              <p:cNvSpPr>
                <a:spLocks noChangeArrowheads="1"/>
              </p:cNvSpPr>
              <p:nvPr userDrawn="1"/>
            </p:nvSpPr>
            <p:spPr bwMode="auto">
              <a:xfrm>
                <a:off x="1123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21" name="Rectangle 797"/>
              <p:cNvSpPr>
                <a:spLocks noChangeArrowheads="1"/>
              </p:cNvSpPr>
              <p:nvPr userDrawn="1"/>
            </p:nvSpPr>
            <p:spPr bwMode="auto">
              <a:xfrm>
                <a:off x="1210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22" name="Rectangle 798"/>
              <p:cNvSpPr>
                <a:spLocks noChangeArrowheads="1"/>
              </p:cNvSpPr>
              <p:nvPr userDrawn="1"/>
            </p:nvSpPr>
            <p:spPr bwMode="auto">
              <a:xfrm>
                <a:off x="129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23" name="Rectangle 799"/>
              <p:cNvSpPr>
                <a:spLocks noChangeArrowheads="1"/>
              </p:cNvSpPr>
              <p:nvPr userDrawn="1"/>
            </p:nvSpPr>
            <p:spPr bwMode="auto">
              <a:xfrm>
                <a:off x="1382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24" name="Rectangle 800"/>
              <p:cNvSpPr>
                <a:spLocks noChangeArrowheads="1"/>
              </p:cNvSpPr>
              <p:nvPr userDrawn="1"/>
            </p:nvSpPr>
            <p:spPr bwMode="auto">
              <a:xfrm>
                <a:off x="146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25" name="Rectangle 801"/>
              <p:cNvSpPr>
                <a:spLocks noChangeArrowheads="1"/>
              </p:cNvSpPr>
              <p:nvPr userDrawn="1"/>
            </p:nvSpPr>
            <p:spPr bwMode="auto">
              <a:xfrm>
                <a:off x="1554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26" name="Rectangle 802"/>
              <p:cNvSpPr>
                <a:spLocks noChangeArrowheads="1"/>
              </p:cNvSpPr>
              <p:nvPr userDrawn="1"/>
            </p:nvSpPr>
            <p:spPr bwMode="auto">
              <a:xfrm>
                <a:off x="1641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27" name="Rectangle 803"/>
              <p:cNvSpPr>
                <a:spLocks noChangeArrowheads="1"/>
              </p:cNvSpPr>
              <p:nvPr userDrawn="1"/>
            </p:nvSpPr>
            <p:spPr bwMode="auto">
              <a:xfrm>
                <a:off x="172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28" name="Rectangle 804"/>
              <p:cNvSpPr>
                <a:spLocks noChangeArrowheads="1"/>
              </p:cNvSpPr>
              <p:nvPr userDrawn="1"/>
            </p:nvSpPr>
            <p:spPr bwMode="auto">
              <a:xfrm>
                <a:off x="1814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29" name="Rectangle 805"/>
              <p:cNvSpPr>
                <a:spLocks noChangeArrowheads="1"/>
              </p:cNvSpPr>
              <p:nvPr userDrawn="1"/>
            </p:nvSpPr>
            <p:spPr bwMode="auto">
              <a:xfrm>
                <a:off x="1900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30" name="Rectangle 806"/>
              <p:cNvSpPr>
                <a:spLocks noChangeArrowheads="1"/>
              </p:cNvSpPr>
              <p:nvPr userDrawn="1"/>
            </p:nvSpPr>
            <p:spPr bwMode="auto">
              <a:xfrm>
                <a:off x="198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31" name="Rectangle 807"/>
              <p:cNvSpPr>
                <a:spLocks noChangeArrowheads="1"/>
              </p:cNvSpPr>
              <p:nvPr userDrawn="1"/>
            </p:nvSpPr>
            <p:spPr bwMode="auto">
              <a:xfrm>
                <a:off x="2073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32" name="Rectangle 808"/>
              <p:cNvSpPr>
                <a:spLocks noChangeArrowheads="1"/>
              </p:cNvSpPr>
              <p:nvPr userDrawn="1"/>
            </p:nvSpPr>
            <p:spPr bwMode="auto">
              <a:xfrm>
                <a:off x="2160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33" name="Rectangle 809"/>
              <p:cNvSpPr>
                <a:spLocks noChangeArrowheads="1"/>
              </p:cNvSpPr>
              <p:nvPr userDrawn="1"/>
            </p:nvSpPr>
            <p:spPr bwMode="auto">
              <a:xfrm>
                <a:off x="224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34" name="Rectangle 810"/>
              <p:cNvSpPr>
                <a:spLocks noChangeArrowheads="1"/>
              </p:cNvSpPr>
              <p:nvPr userDrawn="1"/>
            </p:nvSpPr>
            <p:spPr bwMode="auto">
              <a:xfrm>
                <a:off x="2332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35" name="Rectangle 811"/>
              <p:cNvSpPr>
                <a:spLocks noChangeArrowheads="1"/>
              </p:cNvSpPr>
              <p:nvPr userDrawn="1"/>
            </p:nvSpPr>
            <p:spPr bwMode="auto">
              <a:xfrm>
                <a:off x="241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36" name="Rectangle 812"/>
              <p:cNvSpPr>
                <a:spLocks noChangeArrowheads="1"/>
              </p:cNvSpPr>
              <p:nvPr userDrawn="1"/>
            </p:nvSpPr>
            <p:spPr bwMode="auto">
              <a:xfrm>
                <a:off x="2504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37" name="Rectangle 813"/>
              <p:cNvSpPr>
                <a:spLocks noChangeArrowheads="1"/>
              </p:cNvSpPr>
              <p:nvPr userDrawn="1"/>
            </p:nvSpPr>
            <p:spPr bwMode="auto">
              <a:xfrm>
                <a:off x="2591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38" name="Rectangle 814"/>
              <p:cNvSpPr>
                <a:spLocks noChangeArrowheads="1"/>
              </p:cNvSpPr>
              <p:nvPr userDrawn="1"/>
            </p:nvSpPr>
            <p:spPr bwMode="auto">
              <a:xfrm>
                <a:off x="267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39" name="Rectangle 815"/>
              <p:cNvSpPr>
                <a:spLocks noChangeArrowheads="1"/>
              </p:cNvSpPr>
              <p:nvPr userDrawn="1"/>
            </p:nvSpPr>
            <p:spPr bwMode="auto">
              <a:xfrm>
                <a:off x="2764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40" name="Rectangle 816"/>
              <p:cNvSpPr>
                <a:spLocks noChangeArrowheads="1"/>
              </p:cNvSpPr>
              <p:nvPr userDrawn="1"/>
            </p:nvSpPr>
            <p:spPr bwMode="auto">
              <a:xfrm>
                <a:off x="2850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41" name="Rectangle 817"/>
              <p:cNvSpPr>
                <a:spLocks noChangeArrowheads="1"/>
              </p:cNvSpPr>
              <p:nvPr userDrawn="1"/>
            </p:nvSpPr>
            <p:spPr bwMode="auto">
              <a:xfrm>
                <a:off x="293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42" name="Rectangle 818"/>
              <p:cNvSpPr>
                <a:spLocks noChangeArrowheads="1"/>
              </p:cNvSpPr>
              <p:nvPr userDrawn="1"/>
            </p:nvSpPr>
            <p:spPr bwMode="auto">
              <a:xfrm>
                <a:off x="3023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43" name="Rectangle 819"/>
              <p:cNvSpPr>
                <a:spLocks noChangeArrowheads="1"/>
              </p:cNvSpPr>
              <p:nvPr userDrawn="1"/>
            </p:nvSpPr>
            <p:spPr bwMode="auto">
              <a:xfrm>
                <a:off x="3109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44" name="Rectangle 820"/>
              <p:cNvSpPr>
                <a:spLocks noChangeArrowheads="1"/>
              </p:cNvSpPr>
              <p:nvPr userDrawn="1"/>
            </p:nvSpPr>
            <p:spPr bwMode="auto">
              <a:xfrm>
                <a:off x="319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45" name="Rectangle 821"/>
              <p:cNvSpPr>
                <a:spLocks noChangeArrowheads="1"/>
              </p:cNvSpPr>
              <p:nvPr userDrawn="1"/>
            </p:nvSpPr>
            <p:spPr bwMode="auto">
              <a:xfrm>
                <a:off x="3282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46" name="Rectangle 822"/>
              <p:cNvSpPr>
                <a:spLocks noChangeArrowheads="1"/>
              </p:cNvSpPr>
              <p:nvPr userDrawn="1"/>
            </p:nvSpPr>
            <p:spPr bwMode="auto">
              <a:xfrm>
                <a:off x="336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47" name="Rectangle 823"/>
              <p:cNvSpPr>
                <a:spLocks noChangeArrowheads="1"/>
              </p:cNvSpPr>
              <p:nvPr userDrawn="1"/>
            </p:nvSpPr>
            <p:spPr bwMode="auto">
              <a:xfrm>
                <a:off x="3454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48" name="Rectangle 824"/>
              <p:cNvSpPr>
                <a:spLocks noChangeArrowheads="1"/>
              </p:cNvSpPr>
              <p:nvPr userDrawn="1"/>
            </p:nvSpPr>
            <p:spPr bwMode="auto">
              <a:xfrm>
                <a:off x="3541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49" name="Rectangle 825"/>
              <p:cNvSpPr>
                <a:spLocks noChangeArrowheads="1"/>
              </p:cNvSpPr>
              <p:nvPr userDrawn="1"/>
            </p:nvSpPr>
            <p:spPr bwMode="auto">
              <a:xfrm>
                <a:off x="362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50" name="Rectangle 826"/>
              <p:cNvSpPr>
                <a:spLocks noChangeArrowheads="1"/>
              </p:cNvSpPr>
              <p:nvPr userDrawn="1"/>
            </p:nvSpPr>
            <p:spPr bwMode="auto">
              <a:xfrm>
                <a:off x="3714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51" name="Rectangle 827"/>
              <p:cNvSpPr>
                <a:spLocks noChangeArrowheads="1"/>
              </p:cNvSpPr>
              <p:nvPr userDrawn="1"/>
            </p:nvSpPr>
            <p:spPr bwMode="auto">
              <a:xfrm>
                <a:off x="3800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52" name="Rectangle 828"/>
              <p:cNvSpPr>
                <a:spLocks noChangeArrowheads="1"/>
              </p:cNvSpPr>
              <p:nvPr userDrawn="1"/>
            </p:nvSpPr>
            <p:spPr bwMode="auto">
              <a:xfrm>
                <a:off x="388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53" name="Rectangle 829"/>
              <p:cNvSpPr>
                <a:spLocks noChangeArrowheads="1"/>
              </p:cNvSpPr>
              <p:nvPr userDrawn="1"/>
            </p:nvSpPr>
            <p:spPr bwMode="auto">
              <a:xfrm>
                <a:off x="3973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54" name="Rectangle 830"/>
              <p:cNvSpPr>
                <a:spLocks noChangeArrowheads="1"/>
              </p:cNvSpPr>
              <p:nvPr userDrawn="1"/>
            </p:nvSpPr>
            <p:spPr bwMode="auto">
              <a:xfrm>
                <a:off x="4059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55" name="Rectangle 831"/>
              <p:cNvSpPr>
                <a:spLocks noChangeArrowheads="1"/>
              </p:cNvSpPr>
              <p:nvPr userDrawn="1"/>
            </p:nvSpPr>
            <p:spPr bwMode="auto">
              <a:xfrm>
                <a:off x="414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56" name="Rectangle 832"/>
              <p:cNvSpPr>
                <a:spLocks noChangeArrowheads="1"/>
              </p:cNvSpPr>
              <p:nvPr userDrawn="1"/>
            </p:nvSpPr>
            <p:spPr bwMode="auto">
              <a:xfrm>
                <a:off x="4232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57" name="Rectangle 833"/>
              <p:cNvSpPr>
                <a:spLocks noChangeArrowheads="1"/>
              </p:cNvSpPr>
              <p:nvPr userDrawn="1"/>
            </p:nvSpPr>
            <p:spPr bwMode="auto">
              <a:xfrm>
                <a:off x="431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58" name="Rectangle 834"/>
              <p:cNvSpPr>
                <a:spLocks noChangeArrowheads="1"/>
              </p:cNvSpPr>
              <p:nvPr userDrawn="1"/>
            </p:nvSpPr>
            <p:spPr bwMode="auto">
              <a:xfrm>
                <a:off x="4404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59" name="Rectangle 835"/>
              <p:cNvSpPr>
                <a:spLocks noChangeArrowheads="1"/>
              </p:cNvSpPr>
              <p:nvPr userDrawn="1"/>
            </p:nvSpPr>
            <p:spPr bwMode="auto">
              <a:xfrm>
                <a:off x="4491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60" name="Rectangle 836"/>
              <p:cNvSpPr>
                <a:spLocks noChangeArrowheads="1"/>
              </p:cNvSpPr>
              <p:nvPr userDrawn="1"/>
            </p:nvSpPr>
            <p:spPr bwMode="auto">
              <a:xfrm>
                <a:off x="457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61" name="Rectangle 837"/>
              <p:cNvSpPr>
                <a:spLocks noChangeArrowheads="1"/>
              </p:cNvSpPr>
              <p:nvPr userDrawn="1"/>
            </p:nvSpPr>
            <p:spPr bwMode="auto">
              <a:xfrm>
                <a:off x="4664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62" name="Rectangle 838"/>
              <p:cNvSpPr>
                <a:spLocks noChangeArrowheads="1"/>
              </p:cNvSpPr>
              <p:nvPr userDrawn="1"/>
            </p:nvSpPr>
            <p:spPr bwMode="auto">
              <a:xfrm>
                <a:off x="4750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63" name="Rectangle 839"/>
              <p:cNvSpPr>
                <a:spLocks noChangeArrowheads="1"/>
              </p:cNvSpPr>
              <p:nvPr userDrawn="1"/>
            </p:nvSpPr>
            <p:spPr bwMode="auto">
              <a:xfrm>
                <a:off x="483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64" name="Rectangle 840"/>
              <p:cNvSpPr>
                <a:spLocks noChangeArrowheads="1"/>
              </p:cNvSpPr>
              <p:nvPr userDrawn="1"/>
            </p:nvSpPr>
            <p:spPr bwMode="auto">
              <a:xfrm>
                <a:off x="4923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65" name="Rectangle 841"/>
              <p:cNvSpPr>
                <a:spLocks noChangeArrowheads="1"/>
              </p:cNvSpPr>
              <p:nvPr userDrawn="1"/>
            </p:nvSpPr>
            <p:spPr bwMode="auto">
              <a:xfrm>
                <a:off x="5009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66" name="Rectangle 842"/>
              <p:cNvSpPr>
                <a:spLocks noChangeArrowheads="1"/>
              </p:cNvSpPr>
              <p:nvPr userDrawn="1"/>
            </p:nvSpPr>
            <p:spPr bwMode="auto">
              <a:xfrm>
                <a:off x="5096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67" name="Rectangle 843"/>
              <p:cNvSpPr>
                <a:spLocks noChangeArrowheads="1"/>
              </p:cNvSpPr>
              <p:nvPr userDrawn="1"/>
            </p:nvSpPr>
            <p:spPr bwMode="auto">
              <a:xfrm>
                <a:off x="5182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68" name="Rectangle 844"/>
              <p:cNvSpPr>
                <a:spLocks noChangeArrowheads="1"/>
              </p:cNvSpPr>
              <p:nvPr userDrawn="1"/>
            </p:nvSpPr>
            <p:spPr bwMode="auto">
              <a:xfrm>
                <a:off x="526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69" name="Rectangle 845"/>
              <p:cNvSpPr>
                <a:spLocks noChangeArrowheads="1"/>
              </p:cNvSpPr>
              <p:nvPr userDrawn="1"/>
            </p:nvSpPr>
            <p:spPr bwMode="auto">
              <a:xfrm>
                <a:off x="5354" y="4051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70" name="Rectangle 846"/>
              <p:cNvSpPr>
                <a:spLocks noChangeArrowheads="1"/>
              </p:cNvSpPr>
              <p:nvPr userDrawn="1"/>
            </p:nvSpPr>
            <p:spPr bwMode="auto">
              <a:xfrm>
                <a:off x="5441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71" name="Rectangle 847"/>
              <p:cNvSpPr>
                <a:spLocks noChangeArrowheads="1"/>
              </p:cNvSpPr>
              <p:nvPr userDrawn="1"/>
            </p:nvSpPr>
            <p:spPr bwMode="auto">
              <a:xfrm>
                <a:off x="5528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72" name="Rectangle 848"/>
              <p:cNvSpPr>
                <a:spLocks noChangeArrowheads="1"/>
              </p:cNvSpPr>
              <p:nvPr userDrawn="1"/>
            </p:nvSpPr>
            <p:spPr bwMode="auto">
              <a:xfrm>
                <a:off x="5614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73" name="Rectangle 849"/>
              <p:cNvSpPr>
                <a:spLocks noChangeArrowheads="1"/>
              </p:cNvSpPr>
              <p:nvPr userDrawn="1"/>
            </p:nvSpPr>
            <p:spPr bwMode="auto">
              <a:xfrm>
                <a:off x="5700" y="4051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74" name="Rectangle 850"/>
              <p:cNvSpPr>
                <a:spLocks noChangeArrowheads="1"/>
              </p:cNvSpPr>
              <p:nvPr userDrawn="1"/>
            </p:nvSpPr>
            <p:spPr bwMode="auto">
              <a:xfrm>
                <a:off x="0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75" name="Rectangle 851"/>
              <p:cNvSpPr>
                <a:spLocks noChangeArrowheads="1"/>
              </p:cNvSpPr>
              <p:nvPr userDrawn="1"/>
            </p:nvSpPr>
            <p:spPr bwMode="auto">
              <a:xfrm>
                <a:off x="86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76" name="Rectangle 852"/>
              <p:cNvSpPr>
                <a:spLocks noChangeArrowheads="1"/>
              </p:cNvSpPr>
              <p:nvPr userDrawn="1"/>
            </p:nvSpPr>
            <p:spPr bwMode="auto">
              <a:xfrm>
                <a:off x="173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77" name="Rectangle 853"/>
              <p:cNvSpPr>
                <a:spLocks noChangeArrowheads="1"/>
              </p:cNvSpPr>
              <p:nvPr userDrawn="1"/>
            </p:nvSpPr>
            <p:spPr bwMode="auto">
              <a:xfrm>
                <a:off x="260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78" name="Rectangle 854"/>
              <p:cNvSpPr>
                <a:spLocks noChangeArrowheads="1"/>
              </p:cNvSpPr>
              <p:nvPr userDrawn="1"/>
            </p:nvSpPr>
            <p:spPr bwMode="auto">
              <a:xfrm>
                <a:off x="346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79" name="Rectangle 855"/>
              <p:cNvSpPr>
                <a:spLocks noChangeArrowheads="1"/>
              </p:cNvSpPr>
              <p:nvPr userDrawn="1"/>
            </p:nvSpPr>
            <p:spPr bwMode="auto">
              <a:xfrm>
                <a:off x="432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80" name="Rectangle 856"/>
              <p:cNvSpPr>
                <a:spLocks noChangeArrowheads="1"/>
              </p:cNvSpPr>
              <p:nvPr userDrawn="1"/>
            </p:nvSpPr>
            <p:spPr bwMode="auto">
              <a:xfrm>
                <a:off x="518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81" name="Rectangle 857"/>
              <p:cNvSpPr>
                <a:spLocks noChangeArrowheads="1"/>
              </p:cNvSpPr>
              <p:nvPr userDrawn="1"/>
            </p:nvSpPr>
            <p:spPr bwMode="auto">
              <a:xfrm>
                <a:off x="604" y="4137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82" name="Rectangle 858"/>
              <p:cNvSpPr>
                <a:spLocks noChangeArrowheads="1"/>
              </p:cNvSpPr>
              <p:nvPr userDrawn="1"/>
            </p:nvSpPr>
            <p:spPr bwMode="auto">
              <a:xfrm>
                <a:off x="691" y="4137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83" name="Rectangle 859"/>
              <p:cNvSpPr>
                <a:spLocks noChangeArrowheads="1"/>
              </p:cNvSpPr>
              <p:nvPr userDrawn="1"/>
            </p:nvSpPr>
            <p:spPr bwMode="auto">
              <a:xfrm>
                <a:off x="778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84" name="Rectangle 860"/>
              <p:cNvSpPr>
                <a:spLocks noChangeArrowheads="1"/>
              </p:cNvSpPr>
              <p:nvPr userDrawn="1"/>
            </p:nvSpPr>
            <p:spPr bwMode="auto">
              <a:xfrm>
                <a:off x="864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85" name="Rectangle 861"/>
              <p:cNvSpPr>
                <a:spLocks noChangeArrowheads="1"/>
              </p:cNvSpPr>
              <p:nvPr userDrawn="1"/>
            </p:nvSpPr>
            <p:spPr bwMode="auto">
              <a:xfrm>
                <a:off x="950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86" name="Rectangle 862"/>
              <p:cNvSpPr>
                <a:spLocks noChangeArrowheads="1"/>
              </p:cNvSpPr>
              <p:nvPr userDrawn="1"/>
            </p:nvSpPr>
            <p:spPr bwMode="auto">
              <a:xfrm>
                <a:off x="1036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87" name="Rectangle 863"/>
              <p:cNvSpPr>
                <a:spLocks noChangeArrowheads="1"/>
              </p:cNvSpPr>
              <p:nvPr userDrawn="1"/>
            </p:nvSpPr>
            <p:spPr bwMode="auto">
              <a:xfrm>
                <a:off x="1123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88" name="Rectangle 864"/>
              <p:cNvSpPr>
                <a:spLocks noChangeArrowheads="1"/>
              </p:cNvSpPr>
              <p:nvPr userDrawn="1"/>
            </p:nvSpPr>
            <p:spPr bwMode="auto">
              <a:xfrm>
                <a:off x="1210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89" name="Rectangle 865"/>
              <p:cNvSpPr>
                <a:spLocks noChangeArrowheads="1"/>
              </p:cNvSpPr>
              <p:nvPr userDrawn="1"/>
            </p:nvSpPr>
            <p:spPr bwMode="auto">
              <a:xfrm>
                <a:off x="1296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90" name="Rectangle 866"/>
              <p:cNvSpPr>
                <a:spLocks noChangeArrowheads="1"/>
              </p:cNvSpPr>
              <p:nvPr userDrawn="1"/>
            </p:nvSpPr>
            <p:spPr bwMode="auto">
              <a:xfrm>
                <a:off x="1382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91" name="Rectangle 867"/>
              <p:cNvSpPr>
                <a:spLocks noChangeArrowheads="1"/>
              </p:cNvSpPr>
              <p:nvPr userDrawn="1"/>
            </p:nvSpPr>
            <p:spPr bwMode="auto">
              <a:xfrm>
                <a:off x="1468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92" name="Rectangle 868"/>
              <p:cNvSpPr>
                <a:spLocks noChangeArrowheads="1"/>
              </p:cNvSpPr>
              <p:nvPr userDrawn="1"/>
            </p:nvSpPr>
            <p:spPr bwMode="auto">
              <a:xfrm>
                <a:off x="1554" y="4137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93" name="Rectangle 869"/>
              <p:cNvSpPr>
                <a:spLocks noChangeArrowheads="1"/>
              </p:cNvSpPr>
              <p:nvPr userDrawn="1"/>
            </p:nvSpPr>
            <p:spPr bwMode="auto">
              <a:xfrm>
                <a:off x="1641" y="4137"/>
                <a:ext cx="44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94" name="Rectangle 870"/>
              <p:cNvSpPr>
                <a:spLocks noChangeArrowheads="1"/>
              </p:cNvSpPr>
              <p:nvPr userDrawn="1"/>
            </p:nvSpPr>
            <p:spPr bwMode="auto">
              <a:xfrm>
                <a:off x="1728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95" name="Rectangle 871"/>
              <p:cNvSpPr>
                <a:spLocks noChangeArrowheads="1"/>
              </p:cNvSpPr>
              <p:nvPr userDrawn="1"/>
            </p:nvSpPr>
            <p:spPr bwMode="auto">
              <a:xfrm>
                <a:off x="1814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96" name="Rectangle 872"/>
              <p:cNvSpPr>
                <a:spLocks noChangeArrowheads="1"/>
              </p:cNvSpPr>
              <p:nvPr userDrawn="1"/>
            </p:nvSpPr>
            <p:spPr bwMode="auto">
              <a:xfrm>
                <a:off x="1900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97" name="Rectangle 873"/>
              <p:cNvSpPr>
                <a:spLocks noChangeArrowheads="1"/>
              </p:cNvSpPr>
              <p:nvPr userDrawn="1"/>
            </p:nvSpPr>
            <p:spPr bwMode="auto">
              <a:xfrm>
                <a:off x="1986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98" name="Rectangle 874"/>
              <p:cNvSpPr>
                <a:spLocks noChangeArrowheads="1"/>
              </p:cNvSpPr>
              <p:nvPr userDrawn="1"/>
            </p:nvSpPr>
            <p:spPr bwMode="auto">
              <a:xfrm>
                <a:off x="2073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99" name="Rectangle 875"/>
              <p:cNvSpPr>
                <a:spLocks noChangeArrowheads="1"/>
              </p:cNvSpPr>
              <p:nvPr userDrawn="1"/>
            </p:nvSpPr>
            <p:spPr bwMode="auto">
              <a:xfrm>
                <a:off x="2160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00" name="Rectangle 876"/>
              <p:cNvSpPr>
                <a:spLocks noChangeArrowheads="1"/>
              </p:cNvSpPr>
              <p:nvPr userDrawn="1"/>
            </p:nvSpPr>
            <p:spPr bwMode="auto">
              <a:xfrm>
                <a:off x="2246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01" name="Rectangle 877"/>
              <p:cNvSpPr>
                <a:spLocks noChangeArrowheads="1"/>
              </p:cNvSpPr>
              <p:nvPr userDrawn="1"/>
            </p:nvSpPr>
            <p:spPr bwMode="auto">
              <a:xfrm>
                <a:off x="2332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02" name="Rectangle 878"/>
              <p:cNvSpPr>
                <a:spLocks noChangeArrowheads="1"/>
              </p:cNvSpPr>
              <p:nvPr userDrawn="1"/>
            </p:nvSpPr>
            <p:spPr bwMode="auto">
              <a:xfrm>
                <a:off x="2418" y="4137"/>
                <a:ext cx="43" cy="4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03" name="Rectangle 879"/>
              <p:cNvSpPr>
                <a:spLocks noChangeArrowheads="1"/>
              </p:cNvSpPr>
              <p:nvPr userDrawn="1"/>
            </p:nvSpPr>
            <p:spPr bwMode="auto">
              <a:xfrm>
                <a:off x="2504" y="4137"/>
                <a:ext cx="44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04" name="Rectangle 880"/>
              <p:cNvSpPr>
                <a:spLocks noChangeArrowheads="1"/>
              </p:cNvSpPr>
              <p:nvPr userDrawn="1"/>
            </p:nvSpPr>
            <p:spPr bwMode="auto">
              <a:xfrm>
                <a:off x="2591" y="4137"/>
                <a:ext cx="44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05" name="Rectangle 881"/>
              <p:cNvSpPr>
                <a:spLocks noChangeArrowheads="1"/>
              </p:cNvSpPr>
              <p:nvPr userDrawn="1"/>
            </p:nvSpPr>
            <p:spPr bwMode="auto">
              <a:xfrm>
                <a:off x="2678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06" name="Rectangle 882"/>
              <p:cNvSpPr>
                <a:spLocks noChangeArrowheads="1"/>
              </p:cNvSpPr>
              <p:nvPr userDrawn="1"/>
            </p:nvSpPr>
            <p:spPr bwMode="auto">
              <a:xfrm>
                <a:off x="2764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07" name="Rectangle 883"/>
              <p:cNvSpPr>
                <a:spLocks noChangeArrowheads="1"/>
              </p:cNvSpPr>
              <p:nvPr userDrawn="1"/>
            </p:nvSpPr>
            <p:spPr bwMode="auto">
              <a:xfrm>
                <a:off x="2850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08" name="Rectangle 884"/>
              <p:cNvSpPr>
                <a:spLocks noChangeArrowheads="1"/>
              </p:cNvSpPr>
              <p:nvPr userDrawn="1"/>
            </p:nvSpPr>
            <p:spPr bwMode="auto">
              <a:xfrm>
                <a:off x="2936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09" name="Rectangle 885"/>
              <p:cNvSpPr>
                <a:spLocks noChangeArrowheads="1"/>
              </p:cNvSpPr>
              <p:nvPr userDrawn="1"/>
            </p:nvSpPr>
            <p:spPr bwMode="auto">
              <a:xfrm>
                <a:off x="3023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10" name="Rectangle 886"/>
              <p:cNvSpPr>
                <a:spLocks noChangeArrowheads="1"/>
              </p:cNvSpPr>
              <p:nvPr userDrawn="1"/>
            </p:nvSpPr>
            <p:spPr bwMode="auto">
              <a:xfrm>
                <a:off x="3109" y="4137"/>
                <a:ext cx="44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11" name="Rectangle 887"/>
              <p:cNvSpPr>
                <a:spLocks noChangeArrowheads="1"/>
              </p:cNvSpPr>
              <p:nvPr userDrawn="1"/>
            </p:nvSpPr>
            <p:spPr bwMode="auto">
              <a:xfrm>
                <a:off x="3196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12" name="Rectangle 888"/>
              <p:cNvSpPr>
                <a:spLocks noChangeArrowheads="1"/>
              </p:cNvSpPr>
              <p:nvPr userDrawn="1"/>
            </p:nvSpPr>
            <p:spPr bwMode="auto">
              <a:xfrm>
                <a:off x="3282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13" name="Rectangle 889"/>
              <p:cNvSpPr>
                <a:spLocks noChangeArrowheads="1"/>
              </p:cNvSpPr>
              <p:nvPr userDrawn="1"/>
            </p:nvSpPr>
            <p:spPr bwMode="auto">
              <a:xfrm>
                <a:off x="3368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14" name="Rectangle 890"/>
              <p:cNvSpPr>
                <a:spLocks noChangeArrowheads="1"/>
              </p:cNvSpPr>
              <p:nvPr userDrawn="1"/>
            </p:nvSpPr>
            <p:spPr bwMode="auto">
              <a:xfrm>
                <a:off x="3454" y="4137"/>
                <a:ext cx="44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15" name="Rectangle 891"/>
              <p:cNvSpPr>
                <a:spLocks noChangeArrowheads="1"/>
              </p:cNvSpPr>
              <p:nvPr userDrawn="1"/>
            </p:nvSpPr>
            <p:spPr bwMode="auto">
              <a:xfrm>
                <a:off x="3541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16" name="Rectangle 892"/>
              <p:cNvSpPr>
                <a:spLocks noChangeArrowheads="1"/>
              </p:cNvSpPr>
              <p:nvPr userDrawn="1"/>
            </p:nvSpPr>
            <p:spPr bwMode="auto">
              <a:xfrm>
                <a:off x="3628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17" name="Rectangle 893"/>
              <p:cNvSpPr>
                <a:spLocks noChangeArrowheads="1"/>
              </p:cNvSpPr>
              <p:nvPr userDrawn="1"/>
            </p:nvSpPr>
            <p:spPr bwMode="auto">
              <a:xfrm>
                <a:off x="3714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18" name="Rectangle 894"/>
              <p:cNvSpPr>
                <a:spLocks noChangeArrowheads="1"/>
              </p:cNvSpPr>
              <p:nvPr userDrawn="1"/>
            </p:nvSpPr>
            <p:spPr bwMode="auto">
              <a:xfrm>
                <a:off x="3800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19" name="Rectangle 895"/>
              <p:cNvSpPr>
                <a:spLocks noChangeArrowheads="1"/>
              </p:cNvSpPr>
              <p:nvPr userDrawn="1"/>
            </p:nvSpPr>
            <p:spPr bwMode="auto">
              <a:xfrm>
                <a:off x="3886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20" name="Rectangle 896"/>
              <p:cNvSpPr>
                <a:spLocks noChangeArrowheads="1"/>
              </p:cNvSpPr>
              <p:nvPr userDrawn="1"/>
            </p:nvSpPr>
            <p:spPr bwMode="auto">
              <a:xfrm>
                <a:off x="3973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21" name="Rectangle 897"/>
              <p:cNvSpPr>
                <a:spLocks noChangeArrowheads="1"/>
              </p:cNvSpPr>
              <p:nvPr userDrawn="1"/>
            </p:nvSpPr>
            <p:spPr bwMode="auto">
              <a:xfrm>
                <a:off x="4059" y="4137"/>
                <a:ext cx="44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22" name="Rectangle 898"/>
              <p:cNvSpPr>
                <a:spLocks noChangeArrowheads="1"/>
              </p:cNvSpPr>
              <p:nvPr userDrawn="1"/>
            </p:nvSpPr>
            <p:spPr bwMode="auto">
              <a:xfrm>
                <a:off x="4146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23" name="Rectangle 899"/>
              <p:cNvSpPr>
                <a:spLocks noChangeArrowheads="1"/>
              </p:cNvSpPr>
              <p:nvPr userDrawn="1"/>
            </p:nvSpPr>
            <p:spPr bwMode="auto">
              <a:xfrm>
                <a:off x="4232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24" name="Rectangle 900"/>
              <p:cNvSpPr>
                <a:spLocks noChangeArrowheads="1"/>
              </p:cNvSpPr>
              <p:nvPr userDrawn="1"/>
            </p:nvSpPr>
            <p:spPr bwMode="auto">
              <a:xfrm>
                <a:off x="4318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25" name="Rectangle 901"/>
              <p:cNvSpPr>
                <a:spLocks noChangeArrowheads="1"/>
              </p:cNvSpPr>
              <p:nvPr userDrawn="1"/>
            </p:nvSpPr>
            <p:spPr bwMode="auto">
              <a:xfrm>
                <a:off x="4404" y="4137"/>
                <a:ext cx="44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26" name="Rectangle 902"/>
              <p:cNvSpPr>
                <a:spLocks noChangeArrowheads="1"/>
              </p:cNvSpPr>
              <p:nvPr userDrawn="1"/>
            </p:nvSpPr>
            <p:spPr bwMode="auto">
              <a:xfrm>
                <a:off x="4491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27" name="Rectangle 903"/>
              <p:cNvSpPr>
                <a:spLocks noChangeArrowheads="1"/>
              </p:cNvSpPr>
              <p:nvPr userDrawn="1"/>
            </p:nvSpPr>
            <p:spPr bwMode="auto">
              <a:xfrm>
                <a:off x="4578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28" name="Rectangle 904"/>
              <p:cNvSpPr>
                <a:spLocks noChangeArrowheads="1"/>
              </p:cNvSpPr>
              <p:nvPr userDrawn="1"/>
            </p:nvSpPr>
            <p:spPr bwMode="auto">
              <a:xfrm>
                <a:off x="4664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29" name="Rectangle 905"/>
              <p:cNvSpPr>
                <a:spLocks noChangeArrowheads="1"/>
              </p:cNvSpPr>
              <p:nvPr userDrawn="1"/>
            </p:nvSpPr>
            <p:spPr bwMode="auto">
              <a:xfrm>
                <a:off x="4750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30" name="Rectangle 906"/>
              <p:cNvSpPr>
                <a:spLocks noChangeArrowheads="1"/>
              </p:cNvSpPr>
              <p:nvPr userDrawn="1"/>
            </p:nvSpPr>
            <p:spPr bwMode="auto">
              <a:xfrm>
                <a:off x="4836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31" name="Rectangle 907"/>
              <p:cNvSpPr>
                <a:spLocks noChangeArrowheads="1"/>
              </p:cNvSpPr>
              <p:nvPr userDrawn="1"/>
            </p:nvSpPr>
            <p:spPr bwMode="auto">
              <a:xfrm>
                <a:off x="4923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32" name="Rectangle 908"/>
              <p:cNvSpPr>
                <a:spLocks noChangeArrowheads="1"/>
              </p:cNvSpPr>
              <p:nvPr userDrawn="1"/>
            </p:nvSpPr>
            <p:spPr bwMode="auto">
              <a:xfrm>
                <a:off x="5009" y="4137"/>
                <a:ext cx="44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33" name="Rectangle 909"/>
              <p:cNvSpPr>
                <a:spLocks noChangeArrowheads="1"/>
              </p:cNvSpPr>
              <p:nvPr userDrawn="1"/>
            </p:nvSpPr>
            <p:spPr bwMode="auto">
              <a:xfrm>
                <a:off x="5096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34" name="Rectangle 910"/>
              <p:cNvSpPr>
                <a:spLocks noChangeArrowheads="1"/>
              </p:cNvSpPr>
              <p:nvPr userDrawn="1"/>
            </p:nvSpPr>
            <p:spPr bwMode="auto">
              <a:xfrm>
                <a:off x="5182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35" name="Rectangle 911"/>
              <p:cNvSpPr>
                <a:spLocks noChangeArrowheads="1"/>
              </p:cNvSpPr>
              <p:nvPr userDrawn="1"/>
            </p:nvSpPr>
            <p:spPr bwMode="auto">
              <a:xfrm>
                <a:off x="5268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36" name="Rectangle 912"/>
              <p:cNvSpPr>
                <a:spLocks noChangeArrowheads="1"/>
              </p:cNvSpPr>
              <p:nvPr userDrawn="1"/>
            </p:nvSpPr>
            <p:spPr bwMode="auto">
              <a:xfrm>
                <a:off x="5354" y="4137"/>
                <a:ext cx="44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37" name="Rectangle 913"/>
              <p:cNvSpPr>
                <a:spLocks noChangeArrowheads="1"/>
              </p:cNvSpPr>
              <p:nvPr userDrawn="1"/>
            </p:nvSpPr>
            <p:spPr bwMode="auto">
              <a:xfrm>
                <a:off x="5441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38" name="Rectangle 914"/>
              <p:cNvSpPr>
                <a:spLocks noChangeArrowheads="1"/>
              </p:cNvSpPr>
              <p:nvPr userDrawn="1"/>
            </p:nvSpPr>
            <p:spPr bwMode="auto">
              <a:xfrm>
                <a:off x="5528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39" name="Rectangle 915"/>
              <p:cNvSpPr>
                <a:spLocks noChangeArrowheads="1"/>
              </p:cNvSpPr>
              <p:nvPr userDrawn="1"/>
            </p:nvSpPr>
            <p:spPr bwMode="auto">
              <a:xfrm>
                <a:off x="5614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40" name="Rectangle 916"/>
              <p:cNvSpPr>
                <a:spLocks noChangeArrowheads="1"/>
              </p:cNvSpPr>
              <p:nvPr userDrawn="1"/>
            </p:nvSpPr>
            <p:spPr bwMode="auto">
              <a:xfrm>
                <a:off x="5700" y="4137"/>
                <a:ext cx="43" cy="43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41" name="Rectangle 917"/>
              <p:cNvSpPr>
                <a:spLocks noChangeArrowheads="1"/>
              </p:cNvSpPr>
              <p:nvPr userDrawn="1"/>
            </p:nvSpPr>
            <p:spPr bwMode="auto">
              <a:xfrm>
                <a:off x="0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42" name="Rectangle 918"/>
              <p:cNvSpPr>
                <a:spLocks noChangeArrowheads="1"/>
              </p:cNvSpPr>
              <p:nvPr userDrawn="1"/>
            </p:nvSpPr>
            <p:spPr bwMode="auto">
              <a:xfrm>
                <a:off x="8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43" name="Rectangle 919"/>
              <p:cNvSpPr>
                <a:spLocks noChangeArrowheads="1"/>
              </p:cNvSpPr>
              <p:nvPr userDrawn="1"/>
            </p:nvSpPr>
            <p:spPr bwMode="auto">
              <a:xfrm>
                <a:off x="173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44" name="Rectangle 920"/>
              <p:cNvSpPr>
                <a:spLocks noChangeArrowheads="1"/>
              </p:cNvSpPr>
              <p:nvPr userDrawn="1"/>
            </p:nvSpPr>
            <p:spPr bwMode="auto">
              <a:xfrm>
                <a:off x="260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45" name="Rectangle 921"/>
              <p:cNvSpPr>
                <a:spLocks noChangeArrowheads="1"/>
              </p:cNvSpPr>
              <p:nvPr userDrawn="1"/>
            </p:nvSpPr>
            <p:spPr bwMode="auto">
              <a:xfrm>
                <a:off x="34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46" name="Rectangle 922"/>
              <p:cNvSpPr>
                <a:spLocks noChangeArrowheads="1"/>
              </p:cNvSpPr>
              <p:nvPr userDrawn="1"/>
            </p:nvSpPr>
            <p:spPr bwMode="auto">
              <a:xfrm>
                <a:off x="432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47" name="Rectangle 923"/>
              <p:cNvSpPr>
                <a:spLocks noChangeArrowheads="1"/>
              </p:cNvSpPr>
              <p:nvPr userDrawn="1"/>
            </p:nvSpPr>
            <p:spPr bwMode="auto">
              <a:xfrm>
                <a:off x="51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48" name="Rectangle 924"/>
              <p:cNvSpPr>
                <a:spLocks noChangeArrowheads="1"/>
              </p:cNvSpPr>
              <p:nvPr userDrawn="1"/>
            </p:nvSpPr>
            <p:spPr bwMode="auto">
              <a:xfrm>
                <a:off x="604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49" name="Rectangle 925"/>
              <p:cNvSpPr>
                <a:spLocks noChangeArrowheads="1"/>
              </p:cNvSpPr>
              <p:nvPr userDrawn="1"/>
            </p:nvSpPr>
            <p:spPr bwMode="auto">
              <a:xfrm>
                <a:off x="691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50" name="Rectangle 926"/>
              <p:cNvSpPr>
                <a:spLocks noChangeArrowheads="1"/>
              </p:cNvSpPr>
              <p:nvPr userDrawn="1"/>
            </p:nvSpPr>
            <p:spPr bwMode="auto">
              <a:xfrm>
                <a:off x="77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51" name="Rectangle 927"/>
              <p:cNvSpPr>
                <a:spLocks noChangeArrowheads="1"/>
              </p:cNvSpPr>
              <p:nvPr userDrawn="1"/>
            </p:nvSpPr>
            <p:spPr bwMode="auto">
              <a:xfrm>
                <a:off x="864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52" name="Rectangle 928"/>
              <p:cNvSpPr>
                <a:spLocks noChangeArrowheads="1"/>
              </p:cNvSpPr>
              <p:nvPr userDrawn="1"/>
            </p:nvSpPr>
            <p:spPr bwMode="auto">
              <a:xfrm>
                <a:off x="950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53" name="Rectangle 929"/>
              <p:cNvSpPr>
                <a:spLocks noChangeArrowheads="1"/>
              </p:cNvSpPr>
              <p:nvPr userDrawn="1"/>
            </p:nvSpPr>
            <p:spPr bwMode="auto">
              <a:xfrm>
                <a:off x="103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54" name="Rectangle 930"/>
              <p:cNvSpPr>
                <a:spLocks noChangeArrowheads="1"/>
              </p:cNvSpPr>
              <p:nvPr userDrawn="1"/>
            </p:nvSpPr>
            <p:spPr bwMode="auto">
              <a:xfrm>
                <a:off x="1123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55" name="Rectangle 931"/>
              <p:cNvSpPr>
                <a:spLocks noChangeArrowheads="1"/>
              </p:cNvSpPr>
              <p:nvPr userDrawn="1"/>
            </p:nvSpPr>
            <p:spPr bwMode="auto">
              <a:xfrm>
                <a:off x="1210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56" name="Rectangle 932"/>
              <p:cNvSpPr>
                <a:spLocks noChangeArrowheads="1"/>
              </p:cNvSpPr>
              <p:nvPr userDrawn="1"/>
            </p:nvSpPr>
            <p:spPr bwMode="auto">
              <a:xfrm>
                <a:off x="129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57" name="Rectangle 933"/>
              <p:cNvSpPr>
                <a:spLocks noChangeArrowheads="1"/>
              </p:cNvSpPr>
              <p:nvPr userDrawn="1"/>
            </p:nvSpPr>
            <p:spPr bwMode="auto">
              <a:xfrm>
                <a:off x="1382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58" name="Rectangle 934"/>
              <p:cNvSpPr>
                <a:spLocks noChangeArrowheads="1"/>
              </p:cNvSpPr>
              <p:nvPr userDrawn="1"/>
            </p:nvSpPr>
            <p:spPr bwMode="auto">
              <a:xfrm>
                <a:off x="146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59" name="Rectangle 935"/>
              <p:cNvSpPr>
                <a:spLocks noChangeArrowheads="1"/>
              </p:cNvSpPr>
              <p:nvPr userDrawn="1"/>
            </p:nvSpPr>
            <p:spPr bwMode="auto">
              <a:xfrm>
                <a:off x="1554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60" name="Rectangle 936"/>
              <p:cNvSpPr>
                <a:spLocks noChangeArrowheads="1"/>
              </p:cNvSpPr>
              <p:nvPr userDrawn="1"/>
            </p:nvSpPr>
            <p:spPr bwMode="auto">
              <a:xfrm>
                <a:off x="1641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61" name="Rectangle 937"/>
              <p:cNvSpPr>
                <a:spLocks noChangeArrowheads="1"/>
              </p:cNvSpPr>
              <p:nvPr userDrawn="1"/>
            </p:nvSpPr>
            <p:spPr bwMode="auto">
              <a:xfrm>
                <a:off x="172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62" name="Rectangle 938"/>
              <p:cNvSpPr>
                <a:spLocks noChangeArrowheads="1"/>
              </p:cNvSpPr>
              <p:nvPr userDrawn="1"/>
            </p:nvSpPr>
            <p:spPr bwMode="auto">
              <a:xfrm>
                <a:off x="1814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63" name="Rectangle 939"/>
              <p:cNvSpPr>
                <a:spLocks noChangeArrowheads="1"/>
              </p:cNvSpPr>
              <p:nvPr userDrawn="1"/>
            </p:nvSpPr>
            <p:spPr bwMode="auto">
              <a:xfrm>
                <a:off x="1900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64" name="Rectangle 940"/>
              <p:cNvSpPr>
                <a:spLocks noChangeArrowheads="1"/>
              </p:cNvSpPr>
              <p:nvPr userDrawn="1"/>
            </p:nvSpPr>
            <p:spPr bwMode="auto">
              <a:xfrm>
                <a:off x="198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65" name="Rectangle 941"/>
              <p:cNvSpPr>
                <a:spLocks noChangeArrowheads="1"/>
              </p:cNvSpPr>
              <p:nvPr userDrawn="1"/>
            </p:nvSpPr>
            <p:spPr bwMode="auto">
              <a:xfrm>
                <a:off x="2073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66" name="Rectangle 942"/>
              <p:cNvSpPr>
                <a:spLocks noChangeArrowheads="1"/>
              </p:cNvSpPr>
              <p:nvPr userDrawn="1"/>
            </p:nvSpPr>
            <p:spPr bwMode="auto">
              <a:xfrm>
                <a:off x="2160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67" name="Rectangle 943"/>
              <p:cNvSpPr>
                <a:spLocks noChangeArrowheads="1"/>
              </p:cNvSpPr>
              <p:nvPr userDrawn="1"/>
            </p:nvSpPr>
            <p:spPr bwMode="auto">
              <a:xfrm>
                <a:off x="224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68" name="Rectangle 944"/>
              <p:cNvSpPr>
                <a:spLocks noChangeArrowheads="1"/>
              </p:cNvSpPr>
              <p:nvPr userDrawn="1"/>
            </p:nvSpPr>
            <p:spPr bwMode="auto">
              <a:xfrm>
                <a:off x="2332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69" name="Rectangle 945"/>
              <p:cNvSpPr>
                <a:spLocks noChangeArrowheads="1"/>
              </p:cNvSpPr>
              <p:nvPr userDrawn="1"/>
            </p:nvSpPr>
            <p:spPr bwMode="auto">
              <a:xfrm>
                <a:off x="241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70" name="Rectangle 946"/>
              <p:cNvSpPr>
                <a:spLocks noChangeArrowheads="1"/>
              </p:cNvSpPr>
              <p:nvPr userDrawn="1"/>
            </p:nvSpPr>
            <p:spPr bwMode="auto">
              <a:xfrm>
                <a:off x="2504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71" name="Rectangle 947"/>
              <p:cNvSpPr>
                <a:spLocks noChangeArrowheads="1"/>
              </p:cNvSpPr>
              <p:nvPr userDrawn="1"/>
            </p:nvSpPr>
            <p:spPr bwMode="auto">
              <a:xfrm>
                <a:off x="2591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72" name="Rectangle 948"/>
              <p:cNvSpPr>
                <a:spLocks noChangeArrowheads="1"/>
              </p:cNvSpPr>
              <p:nvPr userDrawn="1"/>
            </p:nvSpPr>
            <p:spPr bwMode="auto">
              <a:xfrm>
                <a:off x="267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73" name="Rectangle 949"/>
              <p:cNvSpPr>
                <a:spLocks noChangeArrowheads="1"/>
              </p:cNvSpPr>
              <p:nvPr userDrawn="1"/>
            </p:nvSpPr>
            <p:spPr bwMode="auto">
              <a:xfrm>
                <a:off x="2764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74" name="Rectangle 950"/>
              <p:cNvSpPr>
                <a:spLocks noChangeArrowheads="1"/>
              </p:cNvSpPr>
              <p:nvPr userDrawn="1"/>
            </p:nvSpPr>
            <p:spPr bwMode="auto">
              <a:xfrm>
                <a:off x="2850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75" name="Rectangle 951"/>
              <p:cNvSpPr>
                <a:spLocks noChangeArrowheads="1"/>
              </p:cNvSpPr>
              <p:nvPr userDrawn="1"/>
            </p:nvSpPr>
            <p:spPr bwMode="auto">
              <a:xfrm>
                <a:off x="293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76" name="Rectangle 952"/>
              <p:cNvSpPr>
                <a:spLocks noChangeArrowheads="1"/>
              </p:cNvSpPr>
              <p:nvPr userDrawn="1"/>
            </p:nvSpPr>
            <p:spPr bwMode="auto">
              <a:xfrm>
                <a:off x="3023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77" name="Rectangle 953"/>
              <p:cNvSpPr>
                <a:spLocks noChangeArrowheads="1"/>
              </p:cNvSpPr>
              <p:nvPr userDrawn="1"/>
            </p:nvSpPr>
            <p:spPr bwMode="auto">
              <a:xfrm>
                <a:off x="3109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78" name="Rectangle 954"/>
              <p:cNvSpPr>
                <a:spLocks noChangeArrowheads="1"/>
              </p:cNvSpPr>
              <p:nvPr userDrawn="1"/>
            </p:nvSpPr>
            <p:spPr bwMode="auto">
              <a:xfrm>
                <a:off x="319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79" name="Rectangle 955"/>
              <p:cNvSpPr>
                <a:spLocks noChangeArrowheads="1"/>
              </p:cNvSpPr>
              <p:nvPr userDrawn="1"/>
            </p:nvSpPr>
            <p:spPr bwMode="auto">
              <a:xfrm>
                <a:off x="3282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80" name="Rectangle 956"/>
              <p:cNvSpPr>
                <a:spLocks noChangeArrowheads="1"/>
              </p:cNvSpPr>
              <p:nvPr userDrawn="1"/>
            </p:nvSpPr>
            <p:spPr bwMode="auto">
              <a:xfrm>
                <a:off x="336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81" name="Rectangle 957"/>
              <p:cNvSpPr>
                <a:spLocks noChangeArrowheads="1"/>
              </p:cNvSpPr>
              <p:nvPr userDrawn="1"/>
            </p:nvSpPr>
            <p:spPr bwMode="auto">
              <a:xfrm>
                <a:off x="3454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82" name="Rectangle 958"/>
              <p:cNvSpPr>
                <a:spLocks noChangeArrowheads="1"/>
              </p:cNvSpPr>
              <p:nvPr userDrawn="1"/>
            </p:nvSpPr>
            <p:spPr bwMode="auto">
              <a:xfrm>
                <a:off x="3541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83" name="Rectangle 959"/>
              <p:cNvSpPr>
                <a:spLocks noChangeArrowheads="1"/>
              </p:cNvSpPr>
              <p:nvPr userDrawn="1"/>
            </p:nvSpPr>
            <p:spPr bwMode="auto">
              <a:xfrm>
                <a:off x="362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84" name="Rectangle 960"/>
              <p:cNvSpPr>
                <a:spLocks noChangeArrowheads="1"/>
              </p:cNvSpPr>
              <p:nvPr userDrawn="1"/>
            </p:nvSpPr>
            <p:spPr bwMode="auto">
              <a:xfrm>
                <a:off x="3714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85" name="Rectangle 961"/>
              <p:cNvSpPr>
                <a:spLocks noChangeArrowheads="1"/>
              </p:cNvSpPr>
              <p:nvPr userDrawn="1"/>
            </p:nvSpPr>
            <p:spPr bwMode="auto">
              <a:xfrm>
                <a:off x="3800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86" name="Rectangle 962"/>
              <p:cNvSpPr>
                <a:spLocks noChangeArrowheads="1"/>
              </p:cNvSpPr>
              <p:nvPr userDrawn="1"/>
            </p:nvSpPr>
            <p:spPr bwMode="auto">
              <a:xfrm>
                <a:off x="388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87" name="Rectangle 963"/>
              <p:cNvSpPr>
                <a:spLocks noChangeArrowheads="1"/>
              </p:cNvSpPr>
              <p:nvPr userDrawn="1"/>
            </p:nvSpPr>
            <p:spPr bwMode="auto">
              <a:xfrm>
                <a:off x="3973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88" name="Rectangle 964"/>
              <p:cNvSpPr>
                <a:spLocks noChangeArrowheads="1"/>
              </p:cNvSpPr>
              <p:nvPr userDrawn="1"/>
            </p:nvSpPr>
            <p:spPr bwMode="auto">
              <a:xfrm>
                <a:off x="4059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89" name="Rectangle 965"/>
              <p:cNvSpPr>
                <a:spLocks noChangeArrowheads="1"/>
              </p:cNvSpPr>
              <p:nvPr userDrawn="1"/>
            </p:nvSpPr>
            <p:spPr bwMode="auto">
              <a:xfrm>
                <a:off x="414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90" name="Rectangle 966"/>
              <p:cNvSpPr>
                <a:spLocks noChangeArrowheads="1"/>
              </p:cNvSpPr>
              <p:nvPr userDrawn="1"/>
            </p:nvSpPr>
            <p:spPr bwMode="auto">
              <a:xfrm>
                <a:off x="4232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91" name="Rectangle 967"/>
              <p:cNvSpPr>
                <a:spLocks noChangeArrowheads="1"/>
              </p:cNvSpPr>
              <p:nvPr userDrawn="1"/>
            </p:nvSpPr>
            <p:spPr bwMode="auto">
              <a:xfrm>
                <a:off x="431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92" name="Rectangle 968"/>
              <p:cNvSpPr>
                <a:spLocks noChangeArrowheads="1"/>
              </p:cNvSpPr>
              <p:nvPr userDrawn="1"/>
            </p:nvSpPr>
            <p:spPr bwMode="auto">
              <a:xfrm>
                <a:off x="4404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93" name="Rectangle 969"/>
              <p:cNvSpPr>
                <a:spLocks noChangeArrowheads="1"/>
              </p:cNvSpPr>
              <p:nvPr userDrawn="1"/>
            </p:nvSpPr>
            <p:spPr bwMode="auto">
              <a:xfrm>
                <a:off x="4491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94" name="Rectangle 970"/>
              <p:cNvSpPr>
                <a:spLocks noChangeArrowheads="1"/>
              </p:cNvSpPr>
              <p:nvPr userDrawn="1"/>
            </p:nvSpPr>
            <p:spPr bwMode="auto">
              <a:xfrm>
                <a:off x="457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95" name="Rectangle 971"/>
              <p:cNvSpPr>
                <a:spLocks noChangeArrowheads="1"/>
              </p:cNvSpPr>
              <p:nvPr userDrawn="1"/>
            </p:nvSpPr>
            <p:spPr bwMode="auto">
              <a:xfrm>
                <a:off x="4664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96" name="Rectangle 972"/>
              <p:cNvSpPr>
                <a:spLocks noChangeArrowheads="1"/>
              </p:cNvSpPr>
              <p:nvPr userDrawn="1"/>
            </p:nvSpPr>
            <p:spPr bwMode="auto">
              <a:xfrm>
                <a:off x="4750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97" name="Rectangle 973"/>
              <p:cNvSpPr>
                <a:spLocks noChangeArrowheads="1"/>
              </p:cNvSpPr>
              <p:nvPr userDrawn="1"/>
            </p:nvSpPr>
            <p:spPr bwMode="auto">
              <a:xfrm>
                <a:off x="483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98" name="Rectangle 974"/>
              <p:cNvSpPr>
                <a:spLocks noChangeArrowheads="1"/>
              </p:cNvSpPr>
              <p:nvPr userDrawn="1"/>
            </p:nvSpPr>
            <p:spPr bwMode="auto">
              <a:xfrm>
                <a:off x="4923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99" name="Rectangle 975"/>
              <p:cNvSpPr>
                <a:spLocks noChangeArrowheads="1"/>
              </p:cNvSpPr>
              <p:nvPr userDrawn="1"/>
            </p:nvSpPr>
            <p:spPr bwMode="auto">
              <a:xfrm>
                <a:off x="5009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000" name="Rectangle 976"/>
              <p:cNvSpPr>
                <a:spLocks noChangeArrowheads="1"/>
              </p:cNvSpPr>
              <p:nvPr userDrawn="1"/>
            </p:nvSpPr>
            <p:spPr bwMode="auto">
              <a:xfrm>
                <a:off x="5096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001" name="Rectangle 977"/>
              <p:cNvSpPr>
                <a:spLocks noChangeArrowheads="1"/>
              </p:cNvSpPr>
              <p:nvPr userDrawn="1"/>
            </p:nvSpPr>
            <p:spPr bwMode="auto">
              <a:xfrm>
                <a:off x="5182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002" name="Rectangle 978"/>
              <p:cNvSpPr>
                <a:spLocks noChangeArrowheads="1"/>
              </p:cNvSpPr>
              <p:nvPr userDrawn="1"/>
            </p:nvSpPr>
            <p:spPr bwMode="auto">
              <a:xfrm>
                <a:off x="526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003" name="Rectangle 979"/>
              <p:cNvSpPr>
                <a:spLocks noChangeArrowheads="1"/>
              </p:cNvSpPr>
              <p:nvPr userDrawn="1"/>
            </p:nvSpPr>
            <p:spPr bwMode="auto">
              <a:xfrm>
                <a:off x="5354" y="4223"/>
                <a:ext cx="44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004" name="Rectangle 980"/>
              <p:cNvSpPr>
                <a:spLocks noChangeArrowheads="1"/>
              </p:cNvSpPr>
              <p:nvPr userDrawn="1"/>
            </p:nvSpPr>
            <p:spPr bwMode="auto">
              <a:xfrm>
                <a:off x="5441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005" name="Rectangle 981"/>
              <p:cNvSpPr>
                <a:spLocks noChangeArrowheads="1"/>
              </p:cNvSpPr>
              <p:nvPr userDrawn="1"/>
            </p:nvSpPr>
            <p:spPr bwMode="auto">
              <a:xfrm>
                <a:off x="5528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006" name="Rectangle 982"/>
              <p:cNvSpPr>
                <a:spLocks noChangeArrowheads="1"/>
              </p:cNvSpPr>
              <p:nvPr userDrawn="1"/>
            </p:nvSpPr>
            <p:spPr bwMode="auto">
              <a:xfrm>
                <a:off x="5614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007" name="Rectangle 983"/>
              <p:cNvSpPr>
                <a:spLocks noChangeArrowheads="1"/>
              </p:cNvSpPr>
              <p:nvPr userDrawn="1"/>
            </p:nvSpPr>
            <p:spPr bwMode="auto">
              <a:xfrm>
                <a:off x="5700" y="4223"/>
                <a:ext cx="43" cy="44"/>
              </a:xfrm>
              <a:prstGeom prst="rect">
                <a:avLst/>
              </a:pr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pic>
          <p:nvPicPr>
            <p:cNvPr id="2008" name="Picture 984" descr="C:\Mijn documenten\erasmus_mc\logo_wmf_zwart\E_ZW.WMF"/>
            <p:cNvPicPr>
              <a:picLocks noChangeAspect="1" noChangeArrowheads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9" y="70"/>
              <a:ext cx="1081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5" name="Group 511"/>
          <p:cNvGrpSpPr>
            <a:grpSpLocks/>
          </p:cNvGrpSpPr>
          <p:nvPr/>
        </p:nvGrpSpPr>
        <p:grpSpPr bwMode="auto">
          <a:xfrm>
            <a:off x="-7938" y="0"/>
            <a:ext cx="9159876" cy="6858000"/>
            <a:chOff x="-5" y="0"/>
            <a:chExt cx="5770" cy="4320"/>
          </a:xfrm>
        </p:grpSpPr>
        <p:sp>
          <p:nvSpPr>
            <p:cNvPr id="1534" name="Rectangle 510"/>
            <p:cNvSpPr>
              <a:spLocks noChangeArrowheads="1"/>
            </p:cNvSpPr>
            <p:nvPr userDrawn="1"/>
          </p:nvSpPr>
          <p:spPr bwMode="hidden">
            <a:xfrm>
              <a:off x="0" y="864"/>
              <a:ext cx="5760" cy="34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pic>
          <p:nvPicPr>
            <p:cNvPr id="1533" name="Picture 509" descr="C:\Mijn documenten\erasmus_mc\logo_ondergronden\m_wit.pcx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0009"/>
            <a:stretch>
              <a:fillRect/>
            </a:stretch>
          </p:blipFill>
          <p:spPr bwMode="hidden">
            <a:xfrm>
              <a:off x="0" y="0"/>
              <a:ext cx="576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3" name="Rectangle 29"/>
            <p:cNvSpPr>
              <a:spLocks noChangeArrowheads="1"/>
            </p:cNvSpPr>
            <p:nvPr/>
          </p:nvSpPr>
          <p:spPr bwMode="hidden">
            <a:xfrm>
              <a:off x="-5" y="834"/>
              <a:ext cx="5770" cy="87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hidden">
            <a:xfrm>
              <a:off x="5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hidden">
            <a:xfrm>
              <a:off x="92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57" name="Rectangle 33"/>
            <p:cNvSpPr>
              <a:spLocks noChangeArrowheads="1"/>
            </p:cNvSpPr>
            <p:nvPr/>
          </p:nvSpPr>
          <p:spPr bwMode="hidden">
            <a:xfrm>
              <a:off x="178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58" name="Rectangle 34"/>
            <p:cNvSpPr>
              <a:spLocks noChangeArrowheads="1"/>
            </p:cNvSpPr>
            <p:nvPr/>
          </p:nvSpPr>
          <p:spPr bwMode="hidden">
            <a:xfrm>
              <a:off x="264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59" name="Rectangle 35"/>
            <p:cNvSpPr>
              <a:spLocks noChangeArrowheads="1"/>
            </p:cNvSpPr>
            <p:nvPr/>
          </p:nvSpPr>
          <p:spPr bwMode="hidden">
            <a:xfrm>
              <a:off x="350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0" name="Rectangle 36"/>
            <p:cNvSpPr>
              <a:spLocks noChangeArrowheads="1"/>
            </p:cNvSpPr>
            <p:nvPr/>
          </p:nvSpPr>
          <p:spPr bwMode="hidden">
            <a:xfrm>
              <a:off x="436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1" name="Rectangle 37"/>
            <p:cNvSpPr>
              <a:spLocks noChangeArrowheads="1"/>
            </p:cNvSpPr>
            <p:nvPr/>
          </p:nvSpPr>
          <p:spPr bwMode="hidden">
            <a:xfrm>
              <a:off x="522" y="968"/>
              <a:ext cx="44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hidden">
            <a:xfrm>
              <a:off x="609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3" name="Rectangle 39"/>
            <p:cNvSpPr>
              <a:spLocks noChangeArrowheads="1"/>
            </p:cNvSpPr>
            <p:nvPr/>
          </p:nvSpPr>
          <p:spPr bwMode="hidden">
            <a:xfrm>
              <a:off x="695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4" name="Rectangle 40"/>
            <p:cNvSpPr>
              <a:spLocks noChangeArrowheads="1"/>
            </p:cNvSpPr>
            <p:nvPr/>
          </p:nvSpPr>
          <p:spPr bwMode="hidden">
            <a:xfrm>
              <a:off x="781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5" name="Rectangle 41"/>
            <p:cNvSpPr>
              <a:spLocks noChangeArrowheads="1"/>
            </p:cNvSpPr>
            <p:nvPr/>
          </p:nvSpPr>
          <p:spPr bwMode="hidden">
            <a:xfrm>
              <a:off x="867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6" name="Rectangle 42"/>
            <p:cNvSpPr>
              <a:spLocks noChangeArrowheads="1"/>
            </p:cNvSpPr>
            <p:nvPr/>
          </p:nvSpPr>
          <p:spPr bwMode="hidden">
            <a:xfrm>
              <a:off x="953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hidden">
            <a:xfrm>
              <a:off x="1040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hidden">
            <a:xfrm>
              <a:off x="1126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9" name="Rectangle 45"/>
            <p:cNvSpPr>
              <a:spLocks noChangeArrowheads="1"/>
            </p:cNvSpPr>
            <p:nvPr/>
          </p:nvSpPr>
          <p:spPr bwMode="hidden">
            <a:xfrm>
              <a:off x="1212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0" name="Rectangle 46"/>
            <p:cNvSpPr>
              <a:spLocks noChangeArrowheads="1"/>
            </p:cNvSpPr>
            <p:nvPr/>
          </p:nvSpPr>
          <p:spPr bwMode="hidden">
            <a:xfrm>
              <a:off x="1298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1" name="Rectangle 47"/>
            <p:cNvSpPr>
              <a:spLocks noChangeArrowheads="1"/>
            </p:cNvSpPr>
            <p:nvPr/>
          </p:nvSpPr>
          <p:spPr bwMode="hidden">
            <a:xfrm>
              <a:off x="1384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2" name="Rectangle 48"/>
            <p:cNvSpPr>
              <a:spLocks noChangeArrowheads="1"/>
            </p:cNvSpPr>
            <p:nvPr/>
          </p:nvSpPr>
          <p:spPr bwMode="hidden">
            <a:xfrm>
              <a:off x="1470" y="968"/>
              <a:ext cx="44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3" name="Rectangle 49"/>
            <p:cNvSpPr>
              <a:spLocks noChangeArrowheads="1"/>
            </p:cNvSpPr>
            <p:nvPr/>
          </p:nvSpPr>
          <p:spPr bwMode="hidden">
            <a:xfrm>
              <a:off x="1557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4" name="Rectangle 50"/>
            <p:cNvSpPr>
              <a:spLocks noChangeArrowheads="1"/>
            </p:cNvSpPr>
            <p:nvPr/>
          </p:nvSpPr>
          <p:spPr bwMode="hidden">
            <a:xfrm>
              <a:off x="1643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5" name="Rectangle 51"/>
            <p:cNvSpPr>
              <a:spLocks noChangeArrowheads="1"/>
            </p:cNvSpPr>
            <p:nvPr/>
          </p:nvSpPr>
          <p:spPr bwMode="hidden">
            <a:xfrm>
              <a:off x="1729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6" name="Rectangle 52"/>
            <p:cNvSpPr>
              <a:spLocks noChangeArrowheads="1"/>
            </p:cNvSpPr>
            <p:nvPr/>
          </p:nvSpPr>
          <p:spPr bwMode="hidden">
            <a:xfrm>
              <a:off x="1815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7" name="Rectangle 53"/>
            <p:cNvSpPr>
              <a:spLocks noChangeArrowheads="1"/>
            </p:cNvSpPr>
            <p:nvPr/>
          </p:nvSpPr>
          <p:spPr bwMode="hidden">
            <a:xfrm>
              <a:off x="1901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8" name="Rectangle 54"/>
            <p:cNvSpPr>
              <a:spLocks noChangeArrowheads="1"/>
            </p:cNvSpPr>
            <p:nvPr/>
          </p:nvSpPr>
          <p:spPr bwMode="hidden">
            <a:xfrm>
              <a:off x="1988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hidden">
            <a:xfrm>
              <a:off x="2074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hidden">
            <a:xfrm>
              <a:off x="2160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hidden">
            <a:xfrm>
              <a:off x="2246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hidden">
            <a:xfrm>
              <a:off x="2332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hidden">
            <a:xfrm>
              <a:off x="2418" y="968"/>
              <a:ext cx="44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hidden">
            <a:xfrm>
              <a:off x="2505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hidden">
            <a:xfrm>
              <a:off x="2591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hidden">
            <a:xfrm>
              <a:off x="2677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hidden">
            <a:xfrm>
              <a:off x="2763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hidden">
            <a:xfrm>
              <a:off x="2849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hidden">
            <a:xfrm>
              <a:off x="2936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hidden">
            <a:xfrm>
              <a:off x="3022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hidden">
            <a:xfrm>
              <a:off x="3108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hidden">
            <a:xfrm>
              <a:off x="3194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hidden">
            <a:xfrm>
              <a:off x="3280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hidden">
            <a:xfrm>
              <a:off x="3366" y="968"/>
              <a:ext cx="44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hidden">
            <a:xfrm>
              <a:off x="3453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hidden">
            <a:xfrm>
              <a:off x="3539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7" name="Rectangle 73"/>
            <p:cNvSpPr>
              <a:spLocks noChangeArrowheads="1"/>
            </p:cNvSpPr>
            <p:nvPr/>
          </p:nvSpPr>
          <p:spPr bwMode="hidden">
            <a:xfrm>
              <a:off x="3625" y="968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8" name="Rectangle 74"/>
            <p:cNvSpPr>
              <a:spLocks noChangeArrowheads="1"/>
            </p:cNvSpPr>
            <p:nvPr/>
          </p:nvSpPr>
          <p:spPr bwMode="hidden">
            <a:xfrm>
              <a:off x="3711" y="968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hidden">
            <a:xfrm>
              <a:off x="3797" y="968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0" name="Rectangle 76"/>
            <p:cNvSpPr>
              <a:spLocks noChangeArrowheads="1"/>
            </p:cNvSpPr>
            <p:nvPr/>
          </p:nvSpPr>
          <p:spPr bwMode="hidden">
            <a:xfrm>
              <a:off x="3884" y="968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1" name="Rectangle 77"/>
            <p:cNvSpPr>
              <a:spLocks noChangeArrowheads="1"/>
            </p:cNvSpPr>
            <p:nvPr/>
          </p:nvSpPr>
          <p:spPr bwMode="hidden">
            <a:xfrm>
              <a:off x="3970" y="968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2" name="Rectangle 78"/>
            <p:cNvSpPr>
              <a:spLocks noChangeArrowheads="1"/>
            </p:cNvSpPr>
            <p:nvPr/>
          </p:nvSpPr>
          <p:spPr bwMode="hidden">
            <a:xfrm>
              <a:off x="4056" y="968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hidden">
            <a:xfrm>
              <a:off x="4142" y="968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hidden">
            <a:xfrm>
              <a:off x="4228" y="968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5" name="Rectangle 81"/>
            <p:cNvSpPr>
              <a:spLocks noChangeArrowheads="1"/>
            </p:cNvSpPr>
            <p:nvPr/>
          </p:nvSpPr>
          <p:spPr bwMode="hidden">
            <a:xfrm>
              <a:off x="4314" y="968"/>
              <a:ext cx="44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6" name="Rectangle 82"/>
            <p:cNvSpPr>
              <a:spLocks noChangeArrowheads="1"/>
            </p:cNvSpPr>
            <p:nvPr/>
          </p:nvSpPr>
          <p:spPr bwMode="hidden">
            <a:xfrm>
              <a:off x="4401" y="968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7" name="Rectangle 83"/>
            <p:cNvSpPr>
              <a:spLocks noChangeArrowheads="1"/>
            </p:cNvSpPr>
            <p:nvPr/>
          </p:nvSpPr>
          <p:spPr bwMode="hidden">
            <a:xfrm>
              <a:off x="4487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8" name="Rectangle 84"/>
            <p:cNvSpPr>
              <a:spLocks noChangeArrowheads="1"/>
            </p:cNvSpPr>
            <p:nvPr/>
          </p:nvSpPr>
          <p:spPr bwMode="hidden">
            <a:xfrm>
              <a:off x="4573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9" name="Rectangle 85"/>
            <p:cNvSpPr>
              <a:spLocks noChangeArrowheads="1"/>
            </p:cNvSpPr>
            <p:nvPr/>
          </p:nvSpPr>
          <p:spPr bwMode="hidden">
            <a:xfrm>
              <a:off x="4659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0" name="Rectangle 86"/>
            <p:cNvSpPr>
              <a:spLocks noChangeArrowheads="1"/>
            </p:cNvSpPr>
            <p:nvPr/>
          </p:nvSpPr>
          <p:spPr bwMode="hidden">
            <a:xfrm>
              <a:off x="4745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1" name="Rectangle 87"/>
            <p:cNvSpPr>
              <a:spLocks noChangeArrowheads="1"/>
            </p:cNvSpPr>
            <p:nvPr/>
          </p:nvSpPr>
          <p:spPr bwMode="hidden">
            <a:xfrm>
              <a:off x="4832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2" name="Rectangle 88"/>
            <p:cNvSpPr>
              <a:spLocks noChangeArrowheads="1"/>
            </p:cNvSpPr>
            <p:nvPr/>
          </p:nvSpPr>
          <p:spPr bwMode="hidden">
            <a:xfrm>
              <a:off x="4918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3" name="Rectangle 89"/>
            <p:cNvSpPr>
              <a:spLocks noChangeArrowheads="1"/>
            </p:cNvSpPr>
            <p:nvPr/>
          </p:nvSpPr>
          <p:spPr bwMode="hidden">
            <a:xfrm>
              <a:off x="5004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4" name="Rectangle 90"/>
            <p:cNvSpPr>
              <a:spLocks noChangeArrowheads="1"/>
            </p:cNvSpPr>
            <p:nvPr/>
          </p:nvSpPr>
          <p:spPr bwMode="hidden">
            <a:xfrm>
              <a:off x="5090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hidden">
            <a:xfrm>
              <a:off x="5176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hidden">
            <a:xfrm>
              <a:off x="5262" y="968"/>
              <a:ext cx="44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7" name="Rectangle 93"/>
            <p:cNvSpPr>
              <a:spLocks noChangeArrowheads="1"/>
            </p:cNvSpPr>
            <p:nvPr/>
          </p:nvSpPr>
          <p:spPr bwMode="hidden">
            <a:xfrm>
              <a:off x="5349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8" name="Rectangle 94"/>
            <p:cNvSpPr>
              <a:spLocks noChangeArrowheads="1"/>
            </p:cNvSpPr>
            <p:nvPr/>
          </p:nvSpPr>
          <p:spPr bwMode="hidden">
            <a:xfrm>
              <a:off x="5435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9" name="Rectangle 95"/>
            <p:cNvSpPr>
              <a:spLocks noChangeArrowheads="1"/>
            </p:cNvSpPr>
            <p:nvPr/>
          </p:nvSpPr>
          <p:spPr bwMode="hidden">
            <a:xfrm>
              <a:off x="5521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0" name="Rectangle 96"/>
            <p:cNvSpPr>
              <a:spLocks noChangeArrowheads="1"/>
            </p:cNvSpPr>
            <p:nvPr/>
          </p:nvSpPr>
          <p:spPr bwMode="hidden">
            <a:xfrm>
              <a:off x="5607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1" name="Rectangle 97"/>
            <p:cNvSpPr>
              <a:spLocks noChangeArrowheads="1"/>
            </p:cNvSpPr>
            <p:nvPr/>
          </p:nvSpPr>
          <p:spPr bwMode="hidden">
            <a:xfrm>
              <a:off x="5693" y="968"/>
              <a:ext cx="43" cy="43"/>
            </a:xfrm>
            <a:prstGeom prst="rect">
              <a:avLst/>
            </a:prstGeom>
            <a:solidFill>
              <a:srgbClr val="234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2" name="Rectangle 98"/>
            <p:cNvSpPr>
              <a:spLocks noChangeArrowheads="1"/>
            </p:cNvSpPr>
            <p:nvPr/>
          </p:nvSpPr>
          <p:spPr bwMode="hidden">
            <a:xfrm>
              <a:off x="5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3" name="Rectangle 99"/>
            <p:cNvSpPr>
              <a:spLocks noChangeArrowheads="1"/>
            </p:cNvSpPr>
            <p:nvPr/>
          </p:nvSpPr>
          <p:spPr bwMode="hidden">
            <a:xfrm>
              <a:off x="92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4" name="Rectangle 100"/>
            <p:cNvSpPr>
              <a:spLocks noChangeArrowheads="1"/>
            </p:cNvSpPr>
            <p:nvPr/>
          </p:nvSpPr>
          <p:spPr bwMode="hidden">
            <a:xfrm>
              <a:off x="178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5" name="Rectangle 101"/>
            <p:cNvSpPr>
              <a:spLocks noChangeArrowheads="1"/>
            </p:cNvSpPr>
            <p:nvPr/>
          </p:nvSpPr>
          <p:spPr bwMode="hidden">
            <a:xfrm>
              <a:off x="264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6" name="Rectangle 102"/>
            <p:cNvSpPr>
              <a:spLocks noChangeArrowheads="1"/>
            </p:cNvSpPr>
            <p:nvPr/>
          </p:nvSpPr>
          <p:spPr bwMode="hidden">
            <a:xfrm>
              <a:off x="350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hidden">
            <a:xfrm>
              <a:off x="436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hidden">
            <a:xfrm>
              <a:off x="522" y="1054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9" name="Rectangle 105"/>
            <p:cNvSpPr>
              <a:spLocks noChangeArrowheads="1"/>
            </p:cNvSpPr>
            <p:nvPr/>
          </p:nvSpPr>
          <p:spPr bwMode="hidden">
            <a:xfrm>
              <a:off x="609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0" name="Rectangle 106"/>
            <p:cNvSpPr>
              <a:spLocks noChangeArrowheads="1"/>
            </p:cNvSpPr>
            <p:nvPr/>
          </p:nvSpPr>
          <p:spPr bwMode="hidden">
            <a:xfrm>
              <a:off x="695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1" name="Rectangle 107"/>
            <p:cNvSpPr>
              <a:spLocks noChangeArrowheads="1"/>
            </p:cNvSpPr>
            <p:nvPr/>
          </p:nvSpPr>
          <p:spPr bwMode="hidden">
            <a:xfrm>
              <a:off x="781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2" name="Rectangle 108"/>
            <p:cNvSpPr>
              <a:spLocks noChangeArrowheads="1"/>
            </p:cNvSpPr>
            <p:nvPr/>
          </p:nvSpPr>
          <p:spPr bwMode="hidden">
            <a:xfrm>
              <a:off x="867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3" name="Rectangle 109"/>
            <p:cNvSpPr>
              <a:spLocks noChangeArrowheads="1"/>
            </p:cNvSpPr>
            <p:nvPr/>
          </p:nvSpPr>
          <p:spPr bwMode="hidden">
            <a:xfrm>
              <a:off x="953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4" name="Rectangle 110"/>
            <p:cNvSpPr>
              <a:spLocks noChangeArrowheads="1"/>
            </p:cNvSpPr>
            <p:nvPr/>
          </p:nvSpPr>
          <p:spPr bwMode="hidden">
            <a:xfrm>
              <a:off x="1040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5" name="Rectangle 111"/>
            <p:cNvSpPr>
              <a:spLocks noChangeArrowheads="1"/>
            </p:cNvSpPr>
            <p:nvPr/>
          </p:nvSpPr>
          <p:spPr bwMode="hidden">
            <a:xfrm>
              <a:off x="1126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6" name="Rectangle 112"/>
            <p:cNvSpPr>
              <a:spLocks noChangeArrowheads="1"/>
            </p:cNvSpPr>
            <p:nvPr/>
          </p:nvSpPr>
          <p:spPr bwMode="hidden">
            <a:xfrm>
              <a:off x="1212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7" name="Rectangle 113"/>
            <p:cNvSpPr>
              <a:spLocks noChangeArrowheads="1"/>
            </p:cNvSpPr>
            <p:nvPr/>
          </p:nvSpPr>
          <p:spPr bwMode="hidden">
            <a:xfrm>
              <a:off x="1298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8" name="Rectangle 114"/>
            <p:cNvSpPr>
              <a:spLocks noChangeArrowheads="1"/>
            </p:cNvSpPr>
            <p:nvPr/>
          </p:nvSpPr>
          <p:spPr bwMode="hidden">
            <a:xfrm>
              <a:off x="1384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hidden">
            <a:xfrm>
              <a:off x="1470" y="1054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hidden">
            <a:xfrm>
              <a:off x="1557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1" name="Rectangle 117"/>
            <p:cNvSpPr>
              <a:spLocks noChangeArrowheads="1"/>
            </p:cNvSpPr>
            <p:nvPr/>
          </p:nvSpPr>
          <p:spPr bwMode="hidden">
            <a:xfrm>
              <a:off x="1643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2" name="Rectangle 118"/>
            <p:cNvSpPr>
              <a:spLocks noChangeArrowheads="1"/>
            </p:cNvSpPr>
            <p:nvPr/>
          </p:nvSpPr>
          <p:spPr bwMode="hidden">
            <a:xfrm>
              <a:off x="1729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3" name="Rectangle 119"/>
            <p:cNvSpPr>
              <a:spLocks noChangeArrowheads="1"/>
            </p:cNvSpPr>
            <p:nvPr/>
          </p:nvSpPr>
          <p:spPr bwMode="hidden">
            <a:xfrm>
              <a:off x="1815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4" name="Rectangle 120"/>
            <p:cNvSpPr>
              <a:spLocks noChangeArrowheads="1"/>
            </p:cNvSpPr>
            <p:nvPr/>
          </p:nvSpPr>
          <p:spPr bwMode="hidden">
            <a:xfrm>
              <a:off x="1901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5" name="Rectangle 121"/>
            <p:cNvSpPr>
              <a:spLocks noChangeArrowheads="1"/>
            </p:cNvSpPr>
            <p:nvPr/>
          </p:nvSpPr>
          <p:spPr bwMode="hidden">
            <a:xfrm>
              <a:off x="1988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6" name="Rectangle 122"/>
            <p:cNvSpPr>
              <a:spLocks noChangeArrowheads="1"/>
            </p:cNvSpPr>
            <p:nvPr/>
          </p:nvSpPr>
          <p:spPr bwMode="hidden">
            <a:xfrm>
              <a:off x="2074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7" name="Rectangle 123"/>
            <p:cNvSpPr>
              <a:spLocks noChangeArrowheads="1"/>
            </p:cNvSpPr>
            <p:nvPr/>
          </p:nvSpPr>
          <p:spPr bwMode="hidden">
            <a:xfrm>
              <a:off x="2160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8" name="Rectangle 124"/>
            <p:cNvSpPr>
              <a:spLocks noChangeArrowheads="1"/>
            </p:cNvSpPr>
            <p:nvPr/>
          </p:nvSpPr>
          <p:spPr bwMode="hidden">
            <a:xfrm>
              <a:off x="2246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9" name="Rectangle 125"/>
            <p:cNvSpPr>
              <a:spLocks noChangeArrowheads="1"/>
            </p:cNvSpPr>
            <p:nvPr/>
          </p:nvSpPr>
          <p:spPr bwMode="hidden">
            <a:xfrm>
              <a:off x="2332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0" name="Rectangle 126"/>
            <p:cNvSpPr>
              <a:spLocks noChangeArrowheads="1"/>
            </p:cNvSpPr>
            <p:nvPr/>
          </p:nvSpPr>
          <p:spPr bwMode="hidden">
            <a:xfrm>
              <a:off x="2418" y="1054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hidden">
            <a:xfrm>
              <a:off x="2505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hidden">
            <a:xfrm>
              <a:off x="2591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3" name="Rectangle 129"/>
            <p:cNvSpPr>
              <a:spLocks noChangeArrowheads="1"/>
            </p:cNvSpPr>
            <p:nvPr/>
          </p:nvSpPr>
          <p:spPr bwMode="hidden">
            <a:xfrm>
              <a:off x="2677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4" name="Rectangle 130"/>
            <p:cNvSpPr>
              <a:spLocks noChangeArrowheads="1"/>
            </p:cNvSpPr>
            <p:nvPr/>
          </p:nvSpPr>
          <p:spPr bwMode="hidden">
            <a:xfrm>
              <a:off x="2763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5" name="Rectangle 131"/>
            <p:cNvSpPr>
              <a:spLocks noChangeArrowheads="1"/>
            </p:cNvSpPr>
            <p:nvPr/>
          </p:nvSpPr>
          <p:spPr bwMode="hidden">
            <a:xfrm>
              <a:off x="2849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6" name="Rectangle 132"/>
            <p:cNvSpPr>
              <a:spLocks noChangeArrowheads="1"/>
            </p:cNvSpPr>
            <p:nvPr/>
          </p:nvSpPr>
          <p:spPr bwMode="hidden">
            <a:xfrm>
              <a:off x="2936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7" name="Rectangle 133"/>
            <p:cNvSpPr>
              <a:spLocks noChangeArrowheads="1"/>
            </p:cNvSpPr>
            <p:nvPr/>
          </p:nvSpPr>
          <p:spPr bwMode="hidden">
            <a:xfrm>
              <a:off x="3022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8" name="Rectangle 134"/>
            <p:cNvSpPr>
              <a:spLocks noChangeArrowheads="1"/>
            </p:cNvSpPr>
            <p:nvPr/>
          </p:nvSpPr>
          <p:spPr bwMode="hidden">
            <a:xfrm>
              <a:off x="3108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9" name="Rectangle 135"/>
            <p:cNvSpPr>
              <a:spLocks noChangeArrowheads="1"/>
            </p:cNvSpPr>
            <p:nvPr/>
          </p:nvSpPr>
          <p:spPr bwMode="hidden">
            <a:xfrm>
              <a:off x="3194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0" name="Rectangle 136"/>
            <p:cNvSpPr>
              <a:spLocks noChangeArrowheads="1"/>
            </p:cNvSpPr>
            <p:nvPr/>
          </p:nvSpPr>
          <p:spPr bwMode="hidden">
            <a:xfrm>
              <a:off x="3280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1" name="Rectangle 137"/>
            <p:cNvSpPr>
              <a:spLocks noChangeArrowheads="1"/>
            </p:cNvSpPr>
            <p:nvPr/>
          </p:nvSpPr>
          <p:spPr bwMode="hidden">
            <a:xfrm>
              <a:off x="3366" y="1054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2" name="Rectangle 138"/>
            <p:cNvSpPr>
              <a:spLocks noChangeArrowheads="1"/>
            </p:cNvSpPr>
            <p:nvPr/>
          </p:nvSpPr>
          <p:spPr bwMode="hidden">
            <a:xfrm>
              <a:off x="3453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hidden">
            <a:xfrm>
              <a:off x="3539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hidden">
            <a:xfrm>
              <a:off x="3625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5" name="Rectangle 141"/>
            <p:cNvSpPr>
              <a:spLocks noChangeArrowheads="1"/>
            </p:cNvSpPr>
            <p:nvPr/>
          </p:nvSpPr>
          <p:spPr bwMode="hidden">
            <a:xfrm>
              <a:off x="3711" y="1054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6" name="Rectangle 142"/>
            <p:cNvSpPr>
              <a:spLocks noChangeArrowheads="1"/>
            </p:cNvSpPr>
            <p:nvPr/>
          </p:nvSpPr>
          <p:spPr bwMode="hidden">
            <a:xfrm>
              <a:off x="3797" y="1054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7" name="Rectangle 143"/>
            <p:cNvSpPr>
              <a:spLocks noChangeArrowheads="1"/>
            </p:cNvSpPr>
            <p:nvPr/>
          </p:nvSpPr>
          <p:spPr bwMode="hidden">
            <a:xfrm>
              <a:off x="3884" y="1054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8" name="Rectangle 144"/>
            <p:cNvSpPr>
              <a:spLocks noChangeArrowheads="1"/>
            </p:cNvSpPr>
            <p:nvPr/>
          </p:nvSpPr>
          <p:spPr bwMode="hidden">
            <a:xfrm>
              <a:off x="3970" y="1054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9" name="Rectangle 145"/>
            <p:cNvSpPr>
              <a:spLocks noChangeArrowheads="1"/>
            </p:cNvSpPr>
            <p:nvPr/>
          </p:nvSpPr>
          <p:spPr bwMode="hidden">
            <a:xfrm>
              <a:off x="4056" y="1054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0" name="Rectangle 146"/>
            <p:cNvSpPr>
              <a:spLocks noChangeArrowheads="1"/>
            </p:cNvSpPr>
            <p:nvPr/>
          </p:nvSpPr>
          <p:spPr bwMode="hidden">
            <a:xfrm>
              <a:off x="4142" y="1054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1" name="Rectangle 147"/>
            <p:cNvSpPr>
              <a:spLocks noChangeArrowheads="1"/>
            </p:cNvSpPr>
            <p:nvPr/>
          </p:nvSpPr>
          <p:spPr bwMode="hidden">
            <a:xfrm>
              <a:off x="4228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2" name="Rectangle 148"/>
            <p:cNvSpPr>
              <a:spLocks noChangeArrowheads="1"/>
            </p:cNvSpPr>
            <p:nvPr/>
          </p:nvSpPr>
          <p:spPr bwMode="hidden">
            <a:xfrm>
              <a:off x="4314" y="1054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3" name="Rectangle 149"/>
            <p:cNvSpPr>
              <a:spLocks noChangeArrowheads="1"/>
            </p:cNvSpPr>
            <p:nvPr/>
          </p:nvSpPr>
          <p:spPr bwMode="hidden">
            <a:xfrm>
              <a:off x="4401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4" name="Rectangle 150"/>
            <p:cNvSpPr>
              <a:spLocks noChangeArrowheads="1"/>
            </p:cNvSpPr>
            <p:nvPr/>
          </p:nvSpPr>
          <p:spPr bwMode="hidden">
            <a:xfrm>
              <a:off x="4487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hidden">
            <a:xfrm>
              <a:off x="4573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6" name="Rectangle 152"/>
            <p:cNvSpPr>
              <a:spLocks noChangeArrowheads="1"/>
            </p:cNvSpPr>
            <p:nvPr/>
          </p:nvSpPr>
          <p:spPr bwMode="hidden">
            <a:xfrm>
              <a:off x="4659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7" name="Rectangle 153"/>
            <p:cNvSpPr>
              <a:spLocks noChangeArrowheads="1"/>
            </p:cNvSpPr>
            <p:nvPr/>
          </p:nvSpPr>
          <p:spPr bwMode="hidden">
            <a:xfrm>
              <a:off x="4745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8" name="Rectangle 154"/>
            <p:cNvSpPr>
              <a:spLocks noChangeArrowheads="1"/>
            </p:cNvSpPr>
            <p:nvPr/>
          </p:nvSpPr>
          <p:spPr bwMode="hidden">
            <a:xfrm>
              <a:off x="4832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9" name="Rectangle 155"/>
            <p:cNvSpPr>
              <a:spLocks noChangeArrowheads="1"/>
            </p:cNvSpPr>
            <p:nvPr/>
          </p:nvSpPr>
          <p:spPr bwMode="hidden">
            <a:xfrm>
              <a:off x="4918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0" name="Rectangle 156"/>
            <p:cNvSpPr>
              <a:spLocks noChangeArrowheads="1"/>
            </p:cNvSpPr>
            <p:nvPr/>
          </p:nvSpPr>
          <p:spPr bwMode="hidden">
            <a:xfrm>
              <a:off x="5004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1" name="Rectangle 157"/>
            <p:cNvSpPr>
              <a:spLocks noChangeArrowheads="1"/>
            </p:cNvSpPr>
            <p:nvPr/>
          </p:nvSpPr>
          <p:spPr bwMode="hidden">
            <a:xfrm>
              <a:off x="5090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2" name="Rectangle 158"/>
            <p:cNvSpPr>
              <a:spLocks noChangeArrowheads="1"/>
            </p:cNvSpPr>
            <p:nvPr/>
          </p:nvSpPr>
          <p:spPr bwMode="hidden">
            <a:xfrm>
              <a:off x="5176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3" name="Rectangle 159"/>
            <p:cNvSpPr>
              <a:spLocks noChangeArrowheads="1"/>
            </p:cNvSpPr>
            <p:nvPr/>
          </p:nvSpPr>
          <p:spPr bwMode="hidden">
            <a:xfrm>
              <a:off x="5262" y="1054"/>
              <a:ext cx="44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4" name="Rectangle 160"/>
            <p:cNvSpPr>
              <a:spLocks noChangeArrowheads="1"/>
            </p:cNvSpPr>
            <p:nvPr/>
          </p:nvSpPr>
          <p:spPr bwMode="hidden">
            <a:xfrm>
              <a:off x="5349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5" name="Rectangle 161"/>
            <p:cNvSpPr>
              <a:spLocks noChangeArrowheads="1"/>
            </p:cNvSpPr>
            <p:nvPr/>
          </p:nvSpPr>
          <p:spPr bwMode="hidden">
            <a:xfrm>
              <a:off x="5435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6" name="Rectangle 162"/>
            <p:cNvSpPr>
              <a:spLocks noChangeArrowheads="1"/>
            </p:cNvSpPr>
            <p:nvPr/>
          </p:nvSpPr>
          <p:spPr bwMode="hidden">
            <a:xfrm>
              <a:off x="5521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7" name="Rectangle 163"/>
            <p:cNvSpPr>
              <a:spLocks noChangeArrowheads="1"/>
            </p:cNvSpPr>
            <p:nvPr/>
          </p:nvSpPr>
          <p:spPr bwMode="hidden">
            <a:xfrm>
              <a:off x="5607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8" name="Rectangle 164"/>
            <p:cNvSpPr>
              <a:spLocks noChangeArrowheads="1"/>
            </p:cNvSpPr>
            <p:nvPr/>
          </p:nvSpPr>
          <p:spPr bwMode="hidden">
            <a:xfrm>
              <a:off x="5693" y="1054"/>
              <a:ext cx="43" cy="43"/>
            </a:xfrm>
            <a:prstGeom prst="rect">
              <a:avLst/>
            </a:prstGeom>
            <a:solidFill>
              <a:srgbClr val="5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9" name="Rectangle 165"/>
            <p:cNvSpPr>
              <a:spLocks noChangeArrowheads="1"/>
            </p:cNvSpPr>
            <p:nvPr/>
          </p:nvSpPr>
          <p:spPr bwMode="hidden">
            <a:xfrm>
              <a:off x="5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0" name="Rectangle 166"/>
            <p:cNvSpPr>
              <a:spLocks noChangeArrowheads="1"/>
            </p:cNvSpPr>
            <p:nvPr/>
          </p:nvSpPr>
          <p:spPr bwMode="hidden">
            <a:xfrm>
              <a:off x="92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1" name="Rectangle 167"/>
            <p:cNvSpPr>
              <a:spLocks noChangeArrowheads="1"/>
            </p:cNvSpPr>
            <p:nvPr/>
          </p:nvSpPr>
          <p:spPr bwMode="hidden">
            <a:xfrm>
              <a:off x="178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2" name="Rectangle 168"/>
            <p:cNvSpPr>
              <a:spLocks noChangeArrowheads="1"/>
            </p:cNvSpPr>
            <p:nvPr/>
          </p:nvSpPr>
          <p:spPr bwMode="hidden">
            <a:xfrm>
              <a:off x="264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3" name="Rectangle 169"/>
            <p:cNvSpPr>
              <a:spLocks noChangeArrowheads="1"/>
            </p:cNvSpPr>
            <p:nvPr/>
          </p:nvSpPr>
          <p:spPr bwMode="hidden">
            <a:xfrm>
              <a:off x="350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4" name="Rectangle 170"/>
            <p:cNvSpPr>
              <a:spLocks noChangeArrowheads="1"/>
            </p:cNvSpPr>
            <p:nvPr/>
          </p:nvSpPr>
          <p:spPr bwMode="hidden">
            <a:xfrm>
              <a:off x="436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5" name="Rectangle 171"/>
            <p:cNvSpPr>
              <a:spLocks noChangeArrowheads="1"/>
            </p:cNvSpPr>
            <p:nvPr/>
          </p:nvSpPr>
          <p:spPr bwMode="hidden">
            <a:xfrm>
              <a:off x="522" y="1140"/>
              <a:ext cx="44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6" name="Rectangle 172"/>
            <p:cNvSpPr>
              <a:spLocks noChangeArrowheads="1"/>
            </p:cNvSpPr>
            <p:nvPr/>
          </p:nvSpPr>
          <p:spPr bwMode="hidden">
            <a:xfrm>
              <a:off x="609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7" name="Rectangle 173"/>
            <p:cNvSpPr>
              <a:spLocks noChangeArrowheads="1"/>
            </p:cNvSpPr>
            <p:nvPr/>
          </p:nvSpPr>
          <p:spPr bwMode="hidden">
            <a:xfrm>
              <a:off x="695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8" name="Rectangle 174"/>
            <p:cNvSpPr>
              <a:spLocks noChangeArrowheads="1"/>
            </p:cNvSpPr>
            <p:nvPr/>
          </p:nvSpPr>
          <p:spPr bwMode="hidden">
            <a:xfrm>
              <a:off x="781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9" name="Rectangle 175"/>
            <p:cNvSpPr>
              <a:spLocks noChangeArrowheads="1"/>
            </p:cNvSpPr>
            <p:nvPr/>
          </p:nvSpPr>
          <p:spPr bwMode="hidden">
            <a:xfrm>
              <a:off x="867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0" name="Rectangle 176"/>
            <p:cNvSpPr>
              <a:spLocks noChangeArrowheads="1"/>
            </p:cNvSpPr>
            <p:nvPr/>
          </p:nvSpPr>
          <p:spPr bwMode="hidden">
            <a:xfrm>
              <a:off x="953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1" name="Rectangle 177"/>
            <p:cNvSpPr>
              <a:spLocks noChangeArrowheads="1"/>
            </p:cNvSpPr>
            <p:nvPr/>
          </p:nvSpPr>
          <p:spPr bwMode="hidden">
            <a:xfrm>
              <a:off x="1040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2" name="Rectangle 178"/>
            <p:cNvSpPr>
              <a:spLocks noChangeArrowheads="1"/>
            </p:cNvSpPr>
            <p:nvPr/>
          </p:nvSpPr>
          <p:spPr bwMode="hidden">
            <a:xfrm>
              <a:off x="1126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3" name="Rectangle 179"/>
            <p:cNvSpPr>
              <a:spLocks noChangeArrowheads="1"/>
            </p:cNvSpPr>
            <p:nvPr/>
          </p:nvSpPr>
          <p:spPr bwMode="hidden">
            <a:xfrm>
              <a:off x="1212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4" name="Rectangle 180"/>
            <p:cNvSpPr>
              <a:spLocks noChangeArrowheads="1"/>
            </p:cNvSpPr>
            <p:nvPr/>
          </p:nvSpPr>
          <p:spPr bwMode="hidden">
            <a:xfrm>
              <a:off x="1298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5" name="Rectangle 181"/>
            <p:cNvSpPr>
              <a:spLocks noChangeArrowheads="1"/>
            </p:cNvSpPr>
            <p:nvPr/>
          </p:nvSpPr>
          <p:spPr bwMode="hidden">
            <a:xfrm>
              <a:off x="1384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6" name="Rectangle 182"/>
            <p:cNvSpPr>
              <a:spLocks noChangeArrowheads="1"/>
            </p:cNvSpPr>
            <p:nvPr/>
          </p:nvSpPr>
          <p:spPr bwMode="hidden">
            <a:xfrm>
              <a:off x="1470" y="1140"/>
              <a:ext cx="44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7" name="Rectangle 183"/>
            <p:cNvSpPr>
              <a:spLocks noChangeArrowheads="1"/>
            </p:cNvSpPr>
            <p:nvPr/>
          </p:nvSpPr>
          <p:spPr bwMode="hidden">
            <a:xfrm>
              <a:off x="1557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8" name="Rectangle 184"/>
            <p:cNvSpPr>
              <a:spLocks noChangeArrowheads="1"/>
            </p:cNvSpPr>
            <p:nvPr/>
          </p:nvSpPr>
          <p:spPr bwMode="hidden">
            <a:xfrm>
              <a:off x="1643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9" name="Rectangle 185"/>
            <p:cNvSpPr>
              <a:spLocks noChangeArrowheads="1"/>
            </p:cNvSpPr>
            <p:nvPr/>
          </p:nvSpPr>
          <p:spPr bwMode="hidden">
            <a:xfrm>
              <a:off x="1729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0" name="Rectangle 186"/>
            <p:cNvSpPr>
              <a:spLocks noChangeArrowheads="1"/>
            </p:cNvSpPr>
            <p:nvPr/>
          </p:nvSpPr>
          <p:spPr bwMode="hidden">
            <a:xfrm>
              <a:off x="1815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1" name="Rectangle 187"/>
            <p:cNvSpPr>
              <a:spLocks noChangeArrowheads="1"/>
            </p:cNvSpPr>
            <p:nvPr/>
          </p:nvSpPr>
          <p:spPr bwMode="hidden">
            <a:xfrm>
              <a:off x="1901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2" name="Rectangle 188"/>
            <p:cNvSpPr>
              <a:spLocks noChangeArrowheads="1"/>
            </p:cNvSpPr>
            <p:nvPr/>
          </p:nvSpPr>
          <p:spPr bwMode="hidden">
            <a:xfrm>
              <a:off x="1988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3" name="Rectangle 189"/>
            <p:cNvSpPr>
              <a:spLocks noChangeArrowheads="1"/>
            </p:cNvSpPr>
            <p:nvPr/>
          </p:nvSpPr>
          <p:spPr bwMode="hidden">
            <a:xfrm>
              <a:off x="2074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4" name="Rectangle 190"/>
            <p:cNvSpPr>
              <a:spLocks noChangeArrowheads="1"/>
            </p:cNvSpPr>
            <p:nvPr/>
          </p:nvSpPr>
          <p:spPr bwMode="hidden">
            <a:xfrm>
              <a:off x="2160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5" name="Rectangle 191"/>
            <p:cNvSpPr>
              <a:spLocks noChangeArrowheads="1"/>
            </p:cNvSpPr>
            <p:nvPr/>
          </p:nvSpPr>
          <p:spPr bwMode="hidden">
            <a:xfrm>
              <a:off x="2246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6" name="Rectangle 192"/>
            <p:cNvSpPr>
              <a:spLocks noChangeArrowheads="1"/>
            </p:cNvSpPr>
            <p:nvPr/>
          </p:nvSpPr>
          <p:spPr bwMode="hidden">
            <a:xfrm>
              <a:off x="2332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7" name="Rectangle 193"/>
            <p:cNvSpPr>
              <a:spLocks noChangeArrowheads="1"/>
            </p:cNvSpPr>
            <p:nvPr/>
          </p:nvSpPr>
          <p:spPr bwMode="hidden">
            <a:xfrm>
              <a:off x="2418" y="1140"/>
              <a:ext cx="44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8" name="Rectangle 194"/>
            <p:cNvSpPr>
              <a:spLocks noChangeArrowheads="1"/>
            </p:cNvSpPr>
            <p:nvPr/>
          </p:nvSpPr>
          <p:spPr bwMode="hidden">
            <a:xfrm>
              <a:off x="2505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9" name="Rectangle 195"/>
            <p:cNvSpPr>
              <a:spLocks noChangeArrowheads="1"/>
            </p:cNvSpPr>
            <p:nvPr/>
          </p:nvSpPr>
          <p:spPr bwMode="hidden">
            <a:xfrm>
              <a:off x="2591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0" name="Rectangle 196"/>
            <p:cNvSpPr>
              <a:spLocks noChangeArrowheads="1"/>
            </p:cNvSpPr>
            <p:nvPr/>
          </p:nvSpPr>
          <p:spPr bwMode="hidden">
            <a:xfrm>
              <a:off x="2677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1" name="Rectangle 197"/>
            <p:cNvSpPr>
              <a:spLocks noChangeArrowheads="1"/>
            </p:cNvSpPr>
            <p:nvPr/>
          </p:nvSpPr>
          <p:spPr bwMode="hidden">
            <a:xfrm>
              <a:off x="2763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2" name="Rectangle 198"/>
            <p:cNvSpPr>
              <a:spLocks noChangeArrowheads="1"/>
            </p:cNvSpPr>
            <p:nvPr/>
          </p:nvSpPr>
          <p:spPr bwMode="hidden">
            <a:xfrm>
              <a:off x="2849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3" name="Rectangle 199"/>
            <p:cNvSpPr>
              <a:spLocks noChangeArrowheads="1"/>
            </p:cNvSpPr>
            <p:nvPr/>
          </p:nvSpPr>
          <p:spPr bwMode="hidden">
            <a:xfrm>
              <a:off x="2936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4" name="Rectangle 200"/>
            <p:cNvSpPr>
              <a:spLocks noChangeArrowheads="1"/>
            </p:cNvSpPr>
            <p:nvPr/>
          </p:nvSpPr>
          <p:spPr bwMode="hidden">
            <a:xfrm>
              <a:off x="3022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5" name="Rectangle 201"/>
            <p:cNvSpPr>
              <a:spLocks noChangeArrowheads="1"/>
            </p:cNvSpPr>
            <p:nvPr/>
          </p:nvSpPr>
          <p:spPr bwMode="hidden">
            <a:xfrm>
              <a:off x="3108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6" name="Rectangle 202"/>
            <p:cNvSpPr>
              <a:spLocks noChangeArrowheads="1"/>
            </p:cNvSpPr>
            <p:nvPr/>
          </p:nvSpPr>
          <p:spPr bwMode="hidden">
            <a:xfrm>
              <a:off x="3194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7" name="Rectangle 203"/>
            <p:cNvSpPr>
              <a:spLocks noChangeArrowheads="1"/>
            </p:cNvSpPr>
            <p:nvPr/>
          </p:nvSpPr>
          <p:spPr bwMode="hidden">
            <a:xfrm>
              <a:off x="3280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8" name="Rectangle 204"/>
            <p:cNvSpPr>
              <a:spLocks noChangeArrowheads="1"/>
            </p:cNvSpPr>
            <p:nvPr/>
          </p:nvSpPr>
          <p:spPr bwMode="hidden">
            <a:xfrm>
              <a:off x="3366" y="1140"/>
              <a:ext cx="44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9" name="Rectangle 205"/>
            <p:cNvSpPr>
              <a:spLocks noChangeArrowheads="1"/>
            </p:cNvSpPr>
            <p:nvPr/>
          </p:nvSpPr>
          <p:spPr bwMode="hidden">
            <a:xfrm>
              <a:off x="3453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0" name="Rectangle 206"/>
            <p:cNvSpPr>
              <a:spLocks noChangeArrowheads="1"/>
            </p:cNvSpPr>
            <p:nvPr/>
          </p:nvSpPr>
          <p:spPr bwMode="hidden">
            <a:xfrm>
              <a:off x="3539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1" name="Rectangle 207"/>
            <p:cNvSpPr>
              <a:spLocks noChangeArrowheads="1"/>
            </p:cNvSpPr>
            <p:nvPr/>
          </p:nvSpPr>
          <p:spPr bwMode="hidden">
            <a:xfrm>
              <a:off x="3625" y="1140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2" name="Rectangle 208"/>
            <p:cNvSpPr>
              <a:spLocks noChangeArrowheads="1"/>
            </p:cNvSpPr>
            <p:nvPr/>
          </p:nvSpPr>
          <p:spPr bwMode="hidden">
            <a:xfrm>
              <a:off x="3711" y="1140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3" name="Rectangle 209"/>
            <p:cNvSpPr>
              <a:spLocks noChangeArrowheads="1"/>
            </p:cNvSpPr>
            <p:nvPr/>
          </p:nvSpPr>
          <p:spPr bwMode="hidden">
            <a:xfrm>
              <a:off x="3797" y="1140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4" name="Rectangle 210"/>
            <p:cNvSpPr>
              <a:spLocks noChangeArrowheads="1"/>
            </p:cNvSpPr>
            <p:nvPr/>
          </p:nvSpPr>
          <p:spPr bwMode="hidden">
            <a:xfrm>
              <a:off x="3884" y="1140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5" name="Rectangle 211"/>
            <p:cNvSpPr>
              <a:spLocks noChangeArrowheads="1"/>
            </p:cNvSpPr>
            <p:nvPr/>
          </p:nvSpPr>
          <p:spPr bwMode="hidden">
            <a:xfrm>
              <a:off x="3970" y="1140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6" name="Rectangle 212"/>
            <p:cNvSpPr>
              <a:spLocks noChangeArrowheads="1"/>
            </p:cNvSpPr>
            <p:nvPr/>
          </p:nvSpPr>
          <p:spPr bwMode="hidden">
            <a:xfrm>
              <a:off x="4056" y="1140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7" name="Rectangle 213"/>
            <p:cNvSpPr>
              <a:spLocks noChangeArrowheads="1"/>
            </p:cNvSpPr>
            <p:nvPr/>
          </p:nvSpPr>
          <p:spPr bwMode="hidden">
            <a:xfrm>
              <a:off x="4142" y="1140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8" name="Rectangle 214"/>
            <p:cNvSpPr>
              <a:spLocks noChangeArrowheads="1"/>
            </p:cNvSpPr>
            <p:nvPr/>
          </p:nvSpPr>
          <p:spPr bwMode="hidden">
            <a:xfrm>
              <a:off x="4228" y="1140"/>
              <a:ext cx="43" cy="43"/>
            </a:xfrm>
            <a:prstGeom prst="rect">
              <a:avLst/>
            </a:prstGeom>
            <a:solidFill>
              <a:srgbClr val="4F8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9" name="Rectangle 215"/>
            <p:cNvSpPr>
              <a:spLocks noChangeArrowheads="1"/>
            </p:cNvSpPr>
            <p:nvPr/>
          </p:nvSpPr>
          <p:spPr bwMode="hidden">
            <a:xfrm>
              <a:off x="4314" y="1140"/>
              <a:ext cx="44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0" name="Rectangle 216"/>
            <p:cNvSpPr>
              <a:spLocks noChangeArrowheads="1"/>
            </p:cNvSpPr>
            <p:nvPr/>
          </p:nvSpPr>
          <p:spPr bwMode="hidden">
            <a:xfrm>
              <a:off x="4401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1" name="Rectangle 217"/>
            <p:cNvSpPr>
              <a:spLocks noChangeArrowheads="1"/>
            </p:cNvSpPr>
            <p:nvPr/>
          </p:nvSpPr>
          <p:spPr bwMode="hidden">
            <a:xfrm>
              <a:off x="4487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2" name="Rectangle 218"/>
            <p:cNvSpPr>
              <a:spLocks noChangeArrowheads="1"/>
            </p:cNvSpPr>
            <p:nvPr/>
          </p:nvSpPr>
          <p:spPr bwMode="hidden">
            <a:xfrm>
              <a:off x="4573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3" name="Rectangle 219"/>
            <p:cNvSpPr>
              <a:spLocks noChangeArrowheads="1"/>
            </p:cNvSpPr>
            <p:nvPr/>
          </p:nvSpPr>
          <p:spPr bwMode="hidden">
            <a:xfrm>
              <a:off x="4659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4" name="Rectangle 220"/>
            <p:cNvSpPr>
              <a:spLocks noChangeArrowheads="1"/>
            </p:cNvSpPr>
            <p:nvPr/>
          </p:nvSpPr>
          <p:spPr bwMode="hidden">
            <a:xfrm>
              <a:off x="4745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5" name="Rectangle 221"/>
            <p:cNvSpPr>
              <a:spLocks noChangeArrowheads="1"/>
            </p:cNvSpPr>
            <p:nvPr/>
          </p:nvSpPr>
          <p:spPr bwMode="hidden">
            <a:xfrm>
              <a:off x="4832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6" name="Rectangle 222"/>
            <p:cNvSpPr>
              <a:spLocks noChangeArrowheads="1"/>
            </p:cNvSpPr>
            <p:nvPr/>
          </p:nvSpPr>
          <p:spPr bwMode="hidden">
            <a:xfrm>
              <a:off x="4918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7" name="Rectangle 223"/>
            <p:cNvSpPr>
              <a:spLocks noChangeArrowheads="1"/>
            </p:cNvSpPr>
            <p:nvPr/>
          </p:nvSpPr>
          <p:spPr bwMode="hidden">
            <a:xfrm>
              <a:off x="5004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8" name="Rectangle 224"/>
            <p:cNvSpPr>
              <a:spLocks noChangeArrowheads="1"/>
            </p:cNvSpPr>
            <p:nvPr/>
          </p:nvSpPr>
          <p:spPr bwMode="hidden">
            <a:xfrm>
              <a:off x="5090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9" name="Rectangle 225"/>
            <p:cNvSpPr>
              <a:spLocks noChangeArrowheads="1"/>
            </p:cNvSpPr>
            <p:nvPr/>
          </p:nvSpPr>
          <p:spPr bwMode="hidden">
            <a:xfrm>
              <a:off x="5176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50" name="Rectangle 226"/>
            <p:cNvSpPr>
              <a:spLocks noChangeArrowheads="1"/>
            </p:cNvSpPr>
            <p:nvPr/>
          </p:nvSpPr>
          <p:spPr bwMode="hidden">
            <a:xfrm>
              <a:off x="5262" y="1140"/>
              <a:ext cx="44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51" name="Rectangle 227"/>
            <p:cNvSpPr>
              <a:spLocks noChangeArrowheads="1"/>
            </p:cNvSpPr>
            <p:nvPr/>
          </p:nvSpPr>
          <p:spPr bwMode="hidden">
            <a:xfrm>
              <a:off x="5349" y="1140"/>
              <a:ext cx="43" cy="43"/>
            </a:xfrm>
            <a:prstGeom prst="rect">
              <a:avLst/>
            </a:prstGeom>
            <a:solidFill>
              <a:srgbClr val="66A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grpSp>
          <p:nvGrpSpPr>
            <p:cNvPr id="1453" name="Group 429"/>
            <p:cNvGrpSpPr>
              <a:grpSpLocks/>
            </p:cNvGrpSpPr>
            <p:nvPr/>
          </p:nvGrpSpPr>
          <p:grpSpPr bwMode="auto">
            <a:xfrm>
              <a:off x="5" y="1140"/>
              <a:ext cx="5731" cy="3045"/>
              <a:chOff x="5" y="1140"/>
              <a:chExt cx="5731" cy="3045"/>
            </a:xfrm>
          </p:grpSpPr>
          <p:sp>
            <p:nvSpPr>
              <p:cNvPr id="1253" name="Rectangle 229"/>
              <p:cNvSpPr>
                <a:spLocks noChangeArrowheads="1"/>
              </p:cNvSpPr>
              <p:nvPr userDrawn="1"/>
            </p:nvSpPr>
            <p:spPr bwMode="hidden">
              <a:xfrm>
                <a:off x="5435" y="1140"/>
                <a:ext cx="43" cy="43"/>
              </a:xfrm>
              <a:prstGeom prst="rect">
                <a:avLst/>
              </a:prstGeom>
              <a:solidFill>
                <a:srgbClr val="66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54" name="Rectangle 230"/>
              <p:cNvSpPr>
                <a:spLocks noChangeArrowheads="1"/>
              </p:cNvSpPr>
              <p:nvPr userDrawn="1"/>
            </p:nvSpPr>
            <p:spPr bwMode="hidden">
              <a:xfrm>
                <a:off x="5521" y="1140"/>
                <a:ext cx="43" cy="43"/>
              </a:xfrm>
              <a:prstGeom prst="rect">
                <a:avLst/>
              </a:prstGeom>
              <a:solidFill>
                <a:srgbClr val="66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55" name="Rectangle 231"/>
              <p:cNvSpPr>
                <a:spLocks noChangeArrowheads="1"/>
              </p:cNvSpPr>
              <p:nvPr userDrawn="1"/>
            </p:nvSpPr>
            <p:spPr bwMode="hidden">
              <a:xfrm>
                <a:off x="5607" y="1140"/>
                <a:ext cx="43" cy="43"/>
              </a:xfrm>
              <a:prstGeom prst="rect">
                <a:avLst/>
              </a:prstGeom>
              <a:solidFill>
                <a:srgbClr val="66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56" name="Rectangle 232"/>
              <p:cNvSpPr>
                <a:spLocks noChangeArrowheads="1"/>
              </p:cNvSpPr>
              <p:nvPr userDrawn="1"/>
            </p:nvSpPr>
            <p:spPr bwMode="hidden">
              <a:xfrm>
                <a:off x="5693" y="1140"/>
                <a:ext cx="43" cy="43"/>
              </a:xfrm>
              <a:prstGeom prst="rect">
                <a:avLst/>
              </a:prstGeom>
              <a:solidFill>
                <a:srgbClr val="66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57" name="Rectangle 233"/>
              <p:cNvSpPr>
                <a:spLocks noChangeArrowheads="1"/>
              </p:cNvSpPr>
              <p:nvPr userDrawn="1"/>
            </p:nvSpPr>
            <p:spPr bwMode="hidden">
              <a:xfrm>
                <a:off x="5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58" name="Rectangle 234"/>
              <p:cNvSpPr>
                <a:spLocks noChangeArrowheads="1"/>
              </p:cNvSpPr>
              <p:nvPr userDrawn="1"/>
            </p:nvSpPr>
            <p:spPr bwMode="hidden">
              <a:xfrm>
                <a:off x="92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59" name="Rectangle 235"/>
              <p:cNvSpPr>
                <a:spLocks noChangeArrowheads="1"/>
              </p:cNvSpPr>
              <p:nvPr userDrawn="1"/>
            </p:nvSpPr>
            <p:spPr bwMode="hidden">
              <a:xfrm>
                <a:off x="178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60" name="Rectangle 236"/>
              <p:cNvSpPr>
                <a:spLocks noChangeArrowheads="1"/>
              </p:cNvSpPr>
              <p:nvPr userDrawn="1"/>
            </p:nvSpPr>
            <p:spPr bwMode="hidden">
              <a:xfrm>
                <a:off x="264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61" name="Rectangle 237"/>
              <p:cNvSpPr>
                <a:spLocks noChangeArrowheads="1"/>
              </p:cNvSpPr>
              <p:nvPr userDrawn="1"/>
            </p:nvSpPr>
            <p:spPr bwMode="hidden">
              <a:xfrm>
                <a:off x="350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62" name="Rectangle 238"/>
              <p:cNvSpPr>
                <a:spLocks noChangeArrowheads="1"/>
              </p:cNvSpPr>
              <p:nvPr userDrawn="1"/>
            </p:nvSpPr>
            <p:spPr bwMode="hidden">
              <a:xfrm>
                <a:off x="436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63" name="Rectangle 239"/>
              <p:cNvSpPr>
                <a:spLocks noChangeArrowheads="1"/>
              </p:cNvSpPr>
              <p:nvPr userDrawn="1"/>
            </p:nvSpPr>
            <p:spPr bwMode="hidden">
              <a:xfrm>
                <a:off x="522" y="1226"/>
                <a:ext cx="44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64" name="Rectangle 240"/>
              <p:cNvSpPr>
                <a:spLocks noChangeArrowheads="1"/>
              </p:cNvSpPr>
              <p:nvPr userDrawn="1"/>
            </p:nvSpPr>
            <p:spPr bwMode="hidden">
              <a:xfrm>
                <a:off x="609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65" name="Rectangle 241"/>
              <p:cNvSpPr>
                <a:spLocks noChangeArrowheads="1"/>
              </p:cNvSpPr>
              <p:nvPr userDrawn="1"/>
            </p:nvSpPr>
            <p:spPr bwMode="hidden">
              <a:xfrm>
                <a:off x="695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66" name="Rectangle 242"/>
              <p:cNvSpPr>
                <a:spLocks noChangeArrowheads="1"/>
              </p:cNvSpPr>
              <p:nvPr userDrawn="1"/>
            </p:nvSpPr>
            <p:spPr bwMode="hidden">
              <a:xfrm>
                <a:off x="781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67" name="Rectangle 243"/>
              <p:cNvSpPr>
                <a:spLocks noChangeArrowheads="1"/>
              </p:cNvSpPr>
              <p:nvPr userDrawn="1"/>
            </p:nvSpPr>
            <p:spPr bwMode="hidden">
              <a:xfrm>
                <a:off x="867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68" name="Rectangle 244"/>
              <p:cNvSpPr>
                <a:spLocks noChangeArrowheads="1"/>
              </p:cNvSpPr>
              <p:nvPr userDrawn="1"/>
            </p:nvSpPr>
            <p:spPr bwMode="hidden">
              <a:xfrm>
                <a:off x="953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69" name="Rectangle 245"/>
              <p:cNvSpPr>
                <a:spLocks noChangeArrowheads="1"/>
              </p:cNvSpPr>
              <p:nvPr userDrawn="1"/>
            </p:nvSpPr>
            <p:spPr bwMode="hidden">
              <a:xfrm>
                <a:off x="1040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70" name="Rectangle 246"/>
              <p:cNvSpPr>
                <a:spLocks noChangeArrowheads="1"/>
              </p:cNvSpPr>
              <p:nvPr userDrawn="1"/>
            </p:nvSpPr>
            <p:spPr bwMode="hidden">
              <a:xfrm>
                <a:off x="1126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71" name="Rectangle 247"/>
              <p:cNvSpPr>
                <a:spLocks noChangeArrowheads="1"/>
              </p:cNvSpPr>
              <p:nvPr userDrawn="1"/>
            </p:nvSpPr>
            <p:spPr bwMode="hidden">
              <a:xfrm>
                <a:off x="1212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72" name="Rectangle 248"/>
              <p:cNvSpPr>
                <a:spLocks noChangeArrowheads="1"/>
              </p:cNvSpPr>
              <p:nvPr userDrawn="1"/>
            </p:nvSpPr>
            <p:spPr bwMode="hidden">
              <a:xfrm>
                <a:off x="1298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73" name="Rectangle 249"/>
              <p:cNvSpPr>
                <a:spLocks noChangeArrowheads="1"/>
              </p:cNvSpPr>
              <p:nvPr userDrawn="1"/>
            </p:nvSpPr>
            <p:spPr bwMode="hidden">
              <a:xfrm>
                <a:off x="1384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74" name="Rectangle 250"/>
              <p:cNvSpPr>
                <a:spLocks noChangeArrowheads="1"/>
              </p:cNvSpPr>
              <p:nvPr userDrawn="1"/>
            </p:nvSpPr>
            <p:spPr bwMode="hidden">
              <a:xfrm>
                <a:off x="1470" y="1226"/>
                <a:ext cx="44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75" name="Rectangle 251"/>
              <p:cNvSpPr>
                <a:spLocks noChangeArrowheads="1"/>
              </p:cNvSpPr>
              <p:nvPr userDrawn="1"/>
            </p:nvSpPr>
            <p:spPr bwMode="hidden">
              <a:xfrm>
                <a:off x="1557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76" name="Rectangle 252"/>
              <p:cNvSpPr>
                <a:spLocks noChangeArrowheads="1"/>
              </p:cNvSpPr>
              <p:nvPr userDrawn="1"/>
            </p:nvSpPr>
            <p:spPr bwMode="hidden">
              <a:xfrm>
                <a:off x="1643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77" name="Rectangle 253"/>
              <p:cNvSpPr>
                <a:spLocks noChangeArrowheads="1"/>
              </p:cNvSpPr>
              <p:nvPr userDrawn="1"/>
            </p:nvSpPr>
            <p:spPr bwMode="hidden">
              <a:xfrm>
                <a:off x="1729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78" name="Rectangle 254"/>
              <p:cNvSpPr>
                <a:spLocks noChangeArrowheads="1"/>
              </p:cNvSpPr>
              <p:nvPr userDrawn="1"/>
            </p:nvSpPr>
            <p:spPr bwMode="hidden">
              <a:xfrm>
                <a:off x="1815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79" name="Rectangle 255"/>
              <p:cNvSpPr>
                <a:spLocks noChangeArrowheads="1"/>
              </p:cNvSpPr>
              <p:nvPr userDrawn="1"/>
            </p:nvSpPr>
            <p:spPr bwMode="hidden">
              <a:xfrm>
                <a:off x="1901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80" name="Rectangle 256"/>
              <p:cNvSpPr>
                <a:spLocks noChangeArrowheads="1"/>
              </p:cNvSpPr>
              <p:nvPr userDrawn="1"/>
            </p:nvSpPr>
            <p:spPr bwMode="hidden">
              <a:xfrm>
                <a:off x="1988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81" name="Rectangle 257"/>
              <p:cNvSpPr>
                <a:spLocks noChangeArrowheads="1"/>
              </p:cNvSpPr>
              <p:nvPr userDrawn="1"/>
            </p:nvSpPr>
            <p:spPr bwMode="hidden">
              <a:xfrm>
                <a:off x="2074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82" name="Rectangle 258"/>
              <p:cNvSpPr>
                <a:spLocks noChangeArrowheads="1"/>
              </p:cNvSpPr>
              <p:nvPr userDrawn="1"/>
            </p:nvSpPr>
            <p:spPr bwMode="hidden">
              <a:xfrm>
                <a:off x="2160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83" name="Rectangle 259"/>
              <p:cNvSpPr>
                <a:spLocks noChangeArrowheads="1"/>
              </p:cNvSpPr>
              <p:nvPr userDrawn="1"/>
            </p:nvSpPr>
            <p:spPr bwMode="hidden">
              <a:xfrm>
                <a:off x="2246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84" name="Rectangle 260"/>
              <p:cNvSpPr>
                <a:spLocks noChangeArrowheads="1"/>
              </p:cNvSpPr>
              <p:nvPr userDrawn="1"/>
            </p:nvSpPr>
            <p:spPr bwMode="hidden">
              <a:xfrm>
                <a:off x="2332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85" name="Rectangle 261"/>
              <p:cNvSpPr>
                <a:spLocks noChangeArrowheads="1"/>
              </p:cNvSpPr>
              <p:nvPr userDrawn="1"/>
            </p:nvSpPr>
            <p:spPr bwMode="hidden">
              <a:xfrm>
                <a:off x="2418" y="1226"/>
                <a:ext cx="44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86" name="Rectangle 262"/>
              <p:cNvSpPr>
                <a:spLocks noChangeArrowheads="1"/>
              </p:cNvSpPr>
              <p:nvPr userDrawn="1"/>
            </p:nvSpPr>
            <p:spPr bwMode="hidden">
              <a:xfrm>
                <a:off x="2505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87" name="Rectangle 263"/>
              <p:cNvSpPr>
                <a:spLocks noChangeArrowheads="1"/>
              </p:cNvSpPr>
              <p:nvPr userDrawn="1"/>
            </p:nvSpPr>
            <p:spPr bwMode="hidden">
              <a:xfrm>
                <a:off x="2591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88" name="Rectangle 264"/>
              <p:cNvSpPr>
                <a:spLocks noChangeArrowheads="1"/>
              </p:cNvSpPr>
              <p:nvPr userDrawn="1"/>
            </p:nvSpPr>
            <p:spPr bwMode="hidden">
              <a:xfrm>
                <a:off x="2677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89" name="Rectangle 265"/>
              <p:cNvSpPr>
                <a:spLocks noChangeArrowheads="1"/>
              </p:cNvSpPr>
              <p:nvPr userDrawn="1"/>
            </p:nvSpPr>
            <p:spPr bwMode="hidden">
              <a:xfrm>
                <a:off x="2763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90" name="Rectangle 266"/>
              <p:cNvSpPr>
                <a:spLocks noChangeArrowheads="1"/>
              </p:cNvSpPr>
              <p:nvPr userDrawn="1"/>
            </p:nvSpPr>
            <p:spPr bwMode="hidden">
              <a:xfrm>
                <a:off x="2849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91" name="Rectangle 267"/>
              <p:cNvSpPr>
                <a:spLocks noChangeArrowheads="1"/>
              </p:cNvSpPr>
              <p:nvPr userDrawn="1"/>
            </p:nvSpPr>
            <p:spPr bwMode="hidden">
              <a:xfrm>
                <a:off x="2936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92" name="Rectangle 268"/>
              <p:cNvSpPr>
                <a:spLocks noChangeArrowheads="1"/>
              </p:cNvSpPr>
              <p:nvPr userDrawn="1"/>
            </p:nvSpPr>
            <p:spPr bwMode="hidden">
              <a:xfrm>
                <a:off x="3022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93" name="Rectangle 269"/>
              <p:cNvSpPr>
                <a:spLocks noChangeArrowheads="1"/>
              </p:cNvSpPr>
              <p:nvPr userDrawn="1"/>
            </p:nvSpPr>
            <p:spPr bwMode="hidden">
              <a:xfrm>
                <a:off x="3108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94" name="Rectangle 270"/>
              <p:cNvSpPr>
                <a:spLocks noChangeArrowheads="1"/>
              </p:cNvSpPr>
              <p:nvPr userDrawn="1"/>
            </p:nvSpPr>
            <p:spPr bwMode="hidden">
              <a:xfrm>
                <a:off x="3194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95" name="Rectangle 271"/>
              <p:cNvSpPr>
                <a:spLocks noChangeArrowheads="1"/>
              </p:cNvSpPr>
              <p:nvPr userDrawn="1"/>
            </p:nvSpPr>
            <p:spPr bwMode="hidden">
              <a:xfrm>
                <a:off x="3280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96" name="Rectangle 272"/>
              <p:cNvSpPr>
                <a:spLocks noChangeArrowheads="1"/>
              </p:cNvSpPr>
              <p:nvPr userDrawn="1"/>
            </p:nvSpPr>
            <p:spPr bwMode="hidden">
              <a:xfrm>
                <a:off x="3366" y="1226"/>
                <a:ext cx="44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97" name="Rectangle 273"/>
              <p:cNvSpPr>
                <a:spLocks noChangeArrowheads="1"/>
              </p:cNvSpPr>
              <p:nvPr userDrawn="1"/>
            </p:nvSpPr>
            <p:spPr bwMode="hidden">
              <a:xfrm>
                <a:off x="3453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98" name="Rectangle 274"/>
              <p:cNvSpPr>
                <a:spLocks noChangeArrowheads="1"/>
              </p:cNvSpPr>
              <p:nvPr userDrawn="1"/>
            </p:nvSpPr>
            <p:spPr bwMode="hidden">
              <a:xfrm>
                <a:off x="3539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99" name="Rectangle 275"/>
              <p:cNvSpPr>
                <a:spLocks noChangeArrowheads="1"/>
              </p:cNvSpPr>
              <p:nvPr userDrawn="1"/>
            </p:nvSpPr>
            <p:spPr bwMode="hidden">
              <a:xfrm>
                <a:off x="3625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00" name="Rectangle 276"/>
              <p:cNvSpPr>
                <a:spLocks noChangeArrowheads="1"/>
              </p:cNvSpPr>
              <p:nvPr userDrawn="1"/>
            </p:nvSpPr>
            <p:spPr bwMode="hidden">
              <a:xfrm>
                <a:off x="3711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01" name="Rectangle 277"/>
              <p:cNvSpPr>
                <a:spLocks noChangeArrowheads="1"/>
              </p:cNvSpPr>
              <p:nvPr userDrawn="1"/>
            </p:nvSpPr>
            <p:spPr bwMode="hidden">
              <a:xfrm>
                <a:off x="3797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02" name="Rectangle 278"/>
              <p:cNvSpPr>
                <a:spLocks noChangeArrowheads="1"/>
              </p:cNvSpPr>
              <p:nvPr userDrawn="1"/>
            </p:nvSpPr>
            <p:spPr bwMode="hidden">
              <a:xfrm>
                <a:off x="3884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03" name="Rectangle 279"/>
              <p:cNvSpPr>
                <a:spLocks noChangeArrowheads="1"/>
              </p:cNvSpPr>
              <p:nvPr userDrawn="1"/>
            </p:nvSpPr>
            <p:spPr bwMode="hidden">
              <a:xfrm>
                <a:off x="3970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04" name="Rectangle 280"/>
              <p:cNvSpPr>
                <a:spLocks noChangeArrowheads="1"/>
              </p:cNvSpPr>
              <p:nvPr userDrawn="1"/>
            </p:nvSpPr>
            <p:spPr bwMode="hidden">
              <a:xfrm>
                <a:off x="4056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05" name="Rectangle 281"/>
              <p:cNvSpPr>
                <a:spLocks noChangeArrowheads="1"/>
              </p:cNvSpPr>
              <p:nvPr userDrawn="1"/>
            </p:nvSpPr>
            <p:spPr bwMode="hidden">
              <a:xfrm>
                <a:off x="4142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06" name="Rectangle 282"/>
              <p:cNvSpPr>
                <a:spLocks noChangeArrowheads="1"/>
              </p:cNvSpPr>
              <p:nvPr userDrawn="1"/>
            </p:nvSpPr>
            <p:spPr bwMode="hidden">
              <a:xfrm>
                <a:off x="4228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07" name="Rectangle 283"/>
              <p:cNvSpPr>
                <a:spLocks noChangeArrowheads="1"/>
              </p:cNvSpPr>
              <p:nvPr userDrawn="1"/>
            </p:nvSpPr>
            <p:spPr bwMode="hidden">
              <a:xfrm>
                <a:off x="4314" y="1226"/>
                <a:ext cx="44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08" name="Rectangle 284"/>
              <p:cNvSpPr>
                <a:spLocks noChangeArrowheads="1"/>
              </p:cNvSpPr>
              <p:nvPr userDrawn="1"/>
            </p:nvSpPr>
            <p:spPr bwMode="hidden">
              <a:xfrm>
                <a:off x="4401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09" name="Rectangle 285"/>
              <p:cNvSpPr>
                <a:spLocks noChangeArrowheads="1"/>
              </p:cNvSpPr>
              <p:nvPr userDrawn="1"/>
            </p:nvSpPr>
            <p:spPr bwMode="hidden">
              <a:xfrm>
                <a:off x="4487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10" name="Rectangle 286"/>
              <p:cNvSpPr>
                <a:spLocks noChangeArrowheads="1"/>
              </p:cNvSpPr>
              <p:nvPr userDrawn="1"/>
            </p:nvSpPr>
            <p:spPr bwMode="hidden">
              <a:xfrm>
                <a:off x="4573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11" name="Rectangle 287"/>
              <p:cNvSpPr>
                <a:spLocks noChangeArrowheads="1"/>
              </p:cNvSpPr>
              <p:nvPr userDrawn="1"/>
            </p:nvSpPr>
            <p:spPr bwMode="hidden">
              <a:xfrm>
                <a:off x="4659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12" name="Rectangle 288"/>
              <p:cNvSpPr>
                <a:spLocks noChangeArrowheads="1"/>
              </p:cNvSpPr>
              <p:nvPr userDrawn="1"/>
            </p:nvSpPr>
            <p:spPr bwMode="hidden">
              <a:xfrm>
                <a:off x="4745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13" name="Rectangle 289"/>
              <p:cNvSpPr>
                <a:spLocks noChangeArrowheads="1"/>
              </p:cNvSpPr>
              <p:nvPr userDrawn="1"/>
            </p:nvSpPr>
            <p:spPr bwMode="hidden">
              <a:xfrm>
                <a:off x="4832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14" name="Rectangle 290"/>
              <p:cNvSpPr>
                <a:spLocks noChangeArrowheads="1"/>
              </p:cNvSpPr>
              <p:nvPr userDrawn="1"/>
            </p:nvSpPr>
            <p:spPr bwMode="hidden">
              <a:xfrm>
                <a:off x="4918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15" name="Rectangle 291"/>
              <p:cNvSpPr>
                <a:spLocks noChangeArrowheads="1"/>
              </p:cNvSpPr>
              <p:nvPr userDrawn="1"/>
            </p:nvSpPr>
            <p:spPr bwMode="hidden">
              <a:xfrm>
                <a:off x="5004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16" name="Rectangle 292"/>
              <p:cNvSpPr>
                <a:spLocks noChangeArrowheads="1"/>
              </p:cNvSpPr>
              <p:nvPr userDrawn="1"/>
            </p:nvSpPr>
            <p:spPr bwMode="hidden">
              <a:xfrm>
                <a:off x="5090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17" name="Rectangle 293"/>
              <p:cNvSpPr>
                <a:spLocks noChangeArrowheads="1"/>
              </p:cNvSpPr>
              <p:nvPr userDrawn="1"/>
            </p:nvSpPr>
            <p:spPr bwMode="hidden">
              <a:xfrm>
                <a:off x="5176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18" name="Rectangle 294"/>
              <p:cNvSpPr>
                <a:spLocks noChangeArrowheads="1"/>
              </p:cNvSpPr>
              <p:nvPr userDrawn="1"/>
            </p:nvSpPr>
            <p:spPr bwMode="hidden">
              <a:xfrm>
                <a:off x="5262" y="1226"/>
                <a:ext cx="44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19" name="Rectangle 295"/>
              <p:cNvSpPr>
                <a:spLocks noChangeArrowheads="1"/>
              </p:cNvSpPr>
              <p:nvPr userDrawn="1"/>
            </p:nvSpPr>
            <p:spPr bwMode="hidden">
              <a:xfrm>
                <a:off x="5349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20" name="Rectangle 296"/>
              <p:cNvSpPr>
                <a:spLocks noChangeArrowheads="1"/>
              </p:cNvSpPr>
              <p:nvPr userDrawn="1"/>
            </p:nvSpPr>
            <p:spPr bwMode="hidden">
              <a:xfrm>
                <a:off x="5435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21" name="Rectangle 297"/>
              <p:cNvSpPr>
                <a:spLocks noChangeArrowheads="1"/>
              </p:cNvSpPr>
              <p:nvPr userDrawn="1"/>
            </p:nvSpPr>
            <p:spPr bwMode="hidden">
              <a:xfrm>
                <a:off x="5521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22" name="Rectangle 298"/>
              <p:cNvSpPr>
                <a:spLocks noChangeArrowheads="1"/>
              </p:cNvSpPr>
              <p:nvPr userDrawn="1"/>
            </p:nvSpPr>
            <p:spPr bwMode="hidden">
              <a:xfrm>
                <a:off x="5607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23" name="Rectangle 299"/>
              <p:cNvSpPr>
                <a:spLocks noChangeArrowheads="1"/>
              </p:cNvSpPr>
              <p:nvPr userDrawn="1"/>
            </p:nvSpPr>
            <p:spPr bwMode="hidden">
              <a:xfrm>
                <a:off x="5693" y="1226"/>
                <a:ext cx="43" cy="43"/>
              </a:xfrm>
              <a:prstGeom prst="rect">
                <a:avLst/>
              </a:prstGeom>
              <a:solidFill>
                <a:srgbClr val="76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24" name="Rectangle 300"/>
              <p:cNvSpPr>
                <a:spLocks noChangeArrowheads="1"/>
              </p:cNvSpPr>
              <p:nvPr userDrawn="1"/>
            </p:nvSpPr>
            <p:spPr bwMode="hidden">
              <a:xfrm>
                <a:off x="5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25" name="Rectangle 301"/>
              <p:cNvSpPr>
                <a:spLocks noChangeArrowheads="1"/>
              </p:cNvSpPr>
              <p:nvPr userDrawn="1"/>
            </p:nvSpPr>
            <p:spPr bwMode="hidden">
              <a:xfrm>
                <a:off x="92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26" name="Rectangle 302"/>
              <p:cNvSpPr>
                <a:spLocks noChangeArrowheads="1"/>
              </p:cNvSpPr>
              <p:nvPr userDrawn="1"/>
            </p:nvSpPr>
            <p:spPr bwMode="hidden">
              <a:xfrm>
                <a:off x="178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27" name="Rectangle 303"/>
              <p:cNvSpPr>
                <a:spLocks noChangeArrowheads="1"/>
              </p:cNvSpPr>
              <p:nvPr userDrawn="1"/>
            </p:nvSpPr>
            <p:spPr bwMode="hidden">
              <a:xfrm>
                <a:off x="264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28" name="Rectangle 304"/>
              <p:cNvSpPr>
                <a:spLocks noChangeArrowheads="1"/>
              </p:cNvSpPr>
              <p:nvPr userDrawn="1"/>
            </p:nvSpPr>
            <p:spPr bwMode="hidden">
              <a:xfrm>
                <a:off x="350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29" name="Rectangle 305"/>
              <p:cNvSpPr>
                <a:spLocks noChangeArrowheads="1"/>
              </p:cNvSpPr>
              <p:nvPr userDrawn="1"/>
            </p:nvSpPr>
            <p:spPr bwMode="hidden">
              <a:xfrm>
                <a:off x="436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30" name="Rectangle 306"/>
              <p:cNvSpPr>
                <a:spLocks noChangeArrowheads="1"/>
              </p:cNvSpPr>
              <p:nvPr userDrawn="1"/>
            </p:nvSpPr>
            <p:spPr bwMode="hidden">
              <a:xfrm>
                <a:off x="522" y="4056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31" name="Rectangle 307"/>
              <p:cNvSpPr>
                <a:spLocks noChangeArrowheads="1"/>
              </p:cNvSpPr>
              <p:nvPr userDrawn="1"/>
            </p:nvSpPr>
            <p:spPr bwMode="hidden">
              <a:xfrm>
                <a:off x="609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32" name="Rectangle 308"/>
              <p:cNvSpPr>
                <a:spLocks noChangeArrowheads="1"/>
              </p:cNvSpPr>
              <p:nvPr userDrawn="1"/>
            </p:nvSpPr>
            <p:spPr bwMode="hidden">
              <a:xfrm>
                <a:off x="695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33" name="Rectangle 309"/>
              <p:cNvSpPr>
                <a:spLocks noChangeArrowheads="1"/>
              </p:cNvSpPr>
              <p:nvPr userDrawn="1"/>
            </p:nvSpPr>
            <p:spPr bwMode="hidden">
              <a:xfrm>
                <a:off x="781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34" name="Rectangle 310"/>
              <p:cNvSpPr>
                <a:spLocks noChangeArrowheads="1"/>
              </p:cNvSpPr>
              <p:nvPr userDrawn="1"/>
            </p:nvSpPr>
            <p:spPr bwMode="hidden">
              <a:xfrm>
                <a:off x="867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35" name="Rectangle 311"/>
              <p:cNvSpPr>
                <a:spLocks noChangeArrowheads="1"/>
              </p:cNvSpPr>
              <p:nvPr userDrawn="1"/>
            </p:nvSpPr>
            <p:spPr bwMode="hidden">
              <a:xfrm>
                <a:off x="953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36" name="Rectangle 312"/>
              <p:cNvSpPr>
                <a:spLocks noChangeArrowheads="1"/>
              </p:cNvSpPr>
              <p:nvPr userDrawn="1"/>
            </p:nvSpPr>
            <p:spPr bwMode="hidden">
              <a:xfrm>
                <a:off x="1040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37" name="Rectangle 313"/>
              <p:cNvSpPr>
                <a:spLocks noChangeArrowheads="1"/>
              </p:cNvSpPr>
              <p:nvPr userDrawn="1"/>
            </p:nvSpPr>
            <p:spPr bwMode="hidden">
              <a:xfrm>
                <a:off x="1126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38" name="Rectangle 314"/>
              <p:cNvSpPr>
                <a:spLocks noChangeArrowheads="1"/>
              </p:cNvSpPr>
              <p:nvPr userDrawn="1"/>
            </p:nvSpPr>
            <p:spPr bwMode="hidden">
              <a:xfrm>
                <a:off x="1212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39" name="Rectangle 315"/>
              <p:cNvSpPr>
                <a:spLocks noChangeArrowheads="1"/>
              </p:cNvSpPr>
              <p:nvPr userDrawn="1"/>
            </p:nvSpPr>
            <p:spPr bwMode="hidden">
              <a:xfrm>
                <a:off x="1298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40" name="Rectangle 316"/>
              <p:cNvSpPr>
                <a:spLocks noChangeArrowheads="1"/>
              </p:cNvSpPr>
              <p:nvPr userDrawn="1"/>
            </p:nvSpPr>
            <p:spPr bwMode="hidden">
              <a:xfrm>
                <a:off x="1384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41" name="Rectangle 317"/>
              <p:cNvSpPr>
                <a:spLocks noChangeArrowheads="1"/>
              </p:cNvSpPr>
              <p:nvPr userDrawn="1"/>
            </p:nvSpPr>
            <p:spPr bwMode="hidden">
              <a:xfrm>
                <a:off x="1470" y="4056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42" name="Rectangle 318"/>
              <p:cNvSpPr>
                <a:spLocks noChangeArrowheads="1"/>
              </p:cNvSpPr>
              <p:nvPr userDrawn="1"/>
            </p:nvSpPr>
            <p:spPr bwMode="hidden">
              <a:xfrm>
                <a:off x="1557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43" name="Rectangle 319"/>
              <p:cNvSpPr>
                <a:spLocks noChangeArrowheads="1"/>
              </p:cNvSpPr>
              <p:nvPr userDrawn="1"/>
            </p:nvSpPr>
            <p:spPr bwMode="hidden">
              <a:xfrm>
                <a:off x="1643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44" name="Rectangle 320"/>
              <p:cNvSpPr>
                <a:spLocks noChangeArrowheads="1"/>
              </p:cNvSpPr>
              <p:nvPr userDrawn="1"/>
            </p:nvSpPr>
            <p:spPr bwMode="hidden">
              <a:xfrm>
                <a:off x="1729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45" name="Rectangle 321"/>
              <p:cNvSpPr>
                <a:spLocks noChangeArrowheads="1"/>
              </p:cNvSpPr>
              <p:nvPr userDrawn="1"/>
            </p:nvSpPr>
            <p:spPr bwMode="hidden">
              <a:xfrm>
                <a:off x="1815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46" name="Rectangle 322"/>
              <p:cNvSpPr>
                <a:spLocks noChangeArrowheads="1"/>
              </p:cNvSpPr>
              <p:nvPr userDrawn="1"/>
            </p:nvSpPr>
            <p:spPr bwMode="hidden">
              <a:xfrm>
                <a:off x="1901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47" name="Rectangle 323"/>
              <p:cNvSpPr>
                <a:spLocks noChangeArrowheads="1"/>
              </p:cNvSpPr>
              <p:nvPr userDrawn="1"/>
            </p:nvSpPr>
            <p:spPr bwMode="hidden">
              <a:xfrm>
                <a:off x="1988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48" name="Rectangle 324"/>
              <p:cNvSpPr>
                <a:spLocks noChangeArrowheads="1"/>
              </p:cNvSpPr>
              <p:nvPr userDrawn="1"/>
            </p:nvSpPr>
            <p:spPr bwMode="hidden">
              <a:xfrm>
                <a:off x="2074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49" name="Rectangle 325"/>
              <p:cNvSpPr>
                <a:spLocks noChangeArrowheads="1"/>
              </p:cNvSpPr>
              <p:nvPr userDrawn="1"/>
            </p:nvSpPr>
            <p:spPr bwMode="hidden">
              <a:xfrm>
                <a:off x="2160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50" name="Rectangle 326"/>
              <p:cNvSpPr>
                <a:spLocks noChangeArrowheads="1"/>
              </p:cNvSpPr>
              <p:nvPr userDrawn="1"/>
            </p:nvSpPr>
            <p:spPr bwMode="hidden">
              <a:xfrm>
                <a:off x="2246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51" name="Rectangle 327"/>
              <p:cNvSpPr>
                <a:spLocks noChangeArrowheads="1"/>
              </p:cNvSpPr>
              <p:nvPr userDrawn="1"/>
            </p:nvSpPr>
            <p:spPr bwMode="hidden">
              <a:xfrm>
                <a:off x="2332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52" name="Rectangle 328"/>
              <p:cNvSpPr>
                <a:spLocks noChangeArrowheads="1"/>
              </p:cNvSpPr>
              <p:nvPr userDrawn="1"/>
            </p:nvSpPr>
            <p:spPr bwMode="hidden">
              <a:xfrm>
                <a:off x="2418" y="4056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53" name="Rectangle 329"/>
              <p:cNvSpPr>
                <a:spLocks noChangeArrowheads="1"/>
              </p:cNvSpPr>
              <p:nvPr userDrawn="1"/>
            </p:nvSpPr>
            <p:spPr bwMode="hidden">
              <a:xfrm>
                <a:off x="2505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54" name="Rectangle 330"/>
              <p:cNvSpPr>
                <a:spLocks noChangeArrowheads="1"/>
              </p:cNvSpPr>
              <p:nvPr userDrawn="1"/>
            </p:nvSpPr>
            <p:spPr bwMode="hidden">
              <a:xfrm>
                <a:off x="2591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55" name="Rectangle 331"/>
              <p:cNvSpPr>
                <a:spLocks noChangeArrowheads="1"/>
              </p:cNvSpPr>
              <p:nvPr userDrawn="1"/>
            </p:nvSpPr>
            <p:spPr bwMode="hidden">
              <a:xfrm>
                <a:off x="2677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56" name="Rectangle 332"/>
              <p:cNvSpPr>
                <a:spLocks noChangeArrowheads="1"/>
              </p:cNvSpPr>
              <p:nvPr userDrawn="1"/>
            </p:nvSpPr>
            <p:spPr bwMode="hidden">
              <a:xfrm>
                <a:off x="2763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57" name="Rectangle 333"/>
              <p:cNvSpPr>
                <a:spLocks noChangeArrowheads="1"/>
              </p:cNvSpPr>
              <p:nvPr userDrawn="1"/>
            </p:nvSpPr>
            <p:spPr bwMode="hidden">
              <a:xfrm>
                <a:off x="2849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58" name="Rectangle 334"/>
              <p:cNvSpPr>
                <a:spLocks noChangeArrowheads="1"/>
              </p:cNvSpPr>
              <p:nvPr userDrawn="1"/>
            </p:nvSpPr>
            <p:spPr bwMode="hidden">
              <a:xfrm>
                <a:off x="2936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59" name="Rectangle 335"/>
              <p:cNvSpPr>
                <a:spLocks noChangeArrowheads="1"/>
              </p:cNvSpPr>
              <p:nvPr userDrawn="1"/>
            </p:nvSpPr>
            <p:spPr bwMode="hidden">
              <a:xfrm>
                <a:off x="3022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60" name="Rectangle 336"/>
              <p:cNvSpPr>
                <a:spLocks noChangeArrowheads="1"/>
              </p:cNvSpPr>
              <p:nvPr userDrawn="1"/>
            </p:nvSpPr>
            <p:spPr bwMode="hidden">
              <a:xfrm>
                <a:off x="3108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61" name="Rectangle 337"/>
              <p:cNvSpPr>
                <a:spLocks noChangeArrowheads="1"/>
              </p:cNvSpPr>
              <p:nvPr userDrawn="1"/>
            </p:nvSpPr>
            <p:spPr bwMode="hidden">
              <a:xfrm>
                <a:off x="3194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62" name="Rectangle 338"/>
              <p:cNvSpPr>
                <a:spLocks noChangeArrowheads="1"/>
              </p:cNvSpPr>
              <p:nvPr userDrawn="1"/>
            </p:nvSpPr>
            <p:spPr bwMode="hidden">
              <a:xfrm>
                <a:off x="3280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63" name="Rectangle 339"/>
              <p:cNvSpPr>
                <a:spLocks noChangeArrowheads="1"/>
              </p:cNvSpPr>
              <p:nvPr userDrawn="1"/>
            </p:nvSpPr>
            <p:spPr bwMode="hidden">
              <a:xfrm>
                <a:off x="3366" y="4056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64" name="Rectangle 340"/>
              <p:cNvSpPr>
                <a:spLocks noChangeArrowheads="1"/>
              </p:cNvSpPr>
              <p:nvPr userDrawn="1"/>
            </p:nvSpPr>
            <p:spPr bwMode="hidden">
              <a:xfrm>
                <a:off x="3453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65" name="Rectangle 341"/>
              <p:cNvSpPr>
                <a:spLocks noChangeArrowheads="1"/>
              </p:cNvSpPr>
              <p:nvPr userDrawn="1"/>
            </p:nvSpPr>
            <p:spPr bwMode="hidden">
              <a:xfrm>
                <a:off x="3539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66" name="Rectangle 342"/>
              <p:cNvSpPr>
                <a:spLocks noChangeArrowheads="1"/>
              </p:cNvSpPr>
              <p:nvPr userDrawn="1"/>
            </p:nvSpPr>
            <p:spPr bwMode="hidden">
              <a:xfrm>
                <a:off x="3625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67" name="Rectangle 343"/>
              <p:cNvSpPr>
                <a:spLocks noChangeArrowheads="1"/>
              </p:cNvSpPr>
              <p:nvPr userDrawn="1"/>
            </p:nvSpPr>
            <p:spPr bwMode="hidden">
              <a:xfrm>
                <a:off x="3711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68" name="Rectangle 344"/>
              <p:cNvSpPr>
                <a:spLocks noChangeArrowheads="1"/>
              </p:cNvSpPr>
              <p:nvPr userDrawn="1"/>
            </p:nvSpPr>
            <p:spPr bwMode="hidden">
              <a:xfrm>
                <a:off x="3797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69" name="Rectangle 345"/>
              <p:cNvSpPr>
                <a:spLocks noChangeArrowheads="1"/>
              </p:cNvSpPr>
              <p:nvPr userDrawn="1"/>
            </p:nvSpPr>
            <p:spPr bwMode="hidden">
              <a:xfrm>
                <a:off x="3884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70" name="Rectangle 346"/>
              <p:cNvSpPr>
                <a:spLocks noChangeArrowheads="1"/>
              </p:cNvSpPr>
              <p:nvPr userDrawn="1"/>
            </p:nvSpPr>
            <p:spPr bwMode="hidden">
              <a:xfrm>
                <a:off x="3970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71" name="Rectangle 347"/>
              <p:cNvSpPr>
                <a:spLocks noChangeArrowheads="1"/>
              </p:cNvSpPr>
              <p:nvPr userDrawn="1"/>
            </p:nvSpPr>
            <p:spPr bwMode="hidden">
              <a:xfrm>
                <a:off x="4056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72" name="Rectangle 348"/>
              <p:cNvSpPr>
                <a:spLocks noChangeArrowheads="1"/>
              </p:cNvSpPr>
              <p:nvPr userDrawn="1"/>
            </p:nvSpPr>
            <p:spPr bwMode="hidden">
              <a:xfrm>
                <a:off x="4142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73" name="Rectangle 349"/>
              <p:cNvSpPr>
                <a:spLocks noChangeArrowheads="1"/>
              </p:cNvSpPr>
              <p:nvPr userDrawn="1"/>
            </p:nvSpPr>
            <p:spPr bwMode="hidden">
              <a:xfrm>
                <a:off x="4228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74" name="Rectangle 350"/>
              <p:cNvSpPr>
                <a:spLocks noChangeArrowheads="1"/>
              </p:cNvSpPr>
              <p:nvPr userDrawn="1"/>
            </p:nvSpPr>
            <p:spPr bwMode="hidden">
              <a:xfrm>
                <a:off x="4314" y="4056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75" name="Rectangle 351"/>
              <p:cNvSpPr>
                <a:spLocks noChangeArrowheads="1"/>
              </p:cNvSpPr>
              <p:nvPr userDrawn="1"/>
            </p:nvSpPr>
            <p:spPr bwMode="hidden">
              <a:xfrm>
                <a:off x="4401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76" name="Rectangle 352"/>
              <p:cNvSpPr>
                <a:spLocks noChangeArrowheads="1"/>
              </p:cNvSpPr>
              <p:nvPr userDrawn="1"/>
            </p:nvSpPr>
            <p:spPr bwMode="hidden">
              <a:xfrm>
                <a:off x="4487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77" name="Rectangle 353"/>
              <p:cNvSpPr>
                <a:spLocks noChangeArrowheads="1"/>
              </p:cNvSpPr>
              <p:nvPr userDrawn="1"/>
            </p:nvSpPr>
            <p:spPr bwMode="hidden">
              <a:xfrm>
                <a:off x="4573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78" name="Rectangle 354"/>
              <p:cNvSpPr>
                <a:spLocks noChangeArrowheads="1"/>
              </p:cNvSpPr>
              <p:nvPr userDrawn="1"/>
            </p:nvSpPr>
            <p:spPr bwMode="hidden">
              <a:xfrm>
                <a:off x="4659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79" name="Rectangle 355"/>
              <p:cNvSpPr>
                <a:spLocks noChangeArrowheads="1"/>
              </p:cNvSpPr>
              <p:nvPr userDrawn="1"/>
            </p:nvSpPr>
            <p:spPr bwMode="hidden">
              <a:xfrm>
                <a:off x="4745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80" name="Rectangle 356"/>
              <p:cNvSpPr>
                <a:spLocks noChangeArrowheads="1"/>
              </p:cNvSpPr>
              <p:nvPr userDrawn="1"/>
            </p:nvSpPr>
            <p:spPr bwMode="hidden">
              <a:xfrm>
                <a:off x="4832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81" name="Rectangle 357"/>
              <p:cNvSpPr>
                <a:spLocks noChangeArrowheads="1"/>
              </p:cNvSpPr>
              <p:nvPr userDrawn="1"/>
            </p:nvSpPr>
            <p:spPr bwMode="hidden">
              <a:xfrm>
                <a:off x="4918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82" name="Rectangle 358"/>
              <p:cNvSpPr>
                <a:spLocks noChangeArrowheads="1"/>
              </p:cNvSpPr>
              <p:nvPr userDrawn="1"/>
            </p:nvSpPr>
            <p:spPr bwMode="hidden">
              <a:xfrm>
                <a:off x="5004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83" name="Rectangle 359"/>
              <p:cNvSpPr>
                <a:spLocks noChangeArrowheads="1"/>
              </p:cNvSpPr>
              <p:nvPr userDrawn="1"/>
            </p:nvSpPr>
            <p:spPr bwMode="hidden">
              <a:xfrm>
                <a:off x="5090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84" name="Rectangle 360"/>
              <p:cNvSpPr>
                <a:spLocks noChangeArrowheads="1"/>
              </p:cNvSpPr>
              <p:nvPr userDrawn="1"/>
            </p:nvSpPr>
            <p:spPr bwMode="hidden">
              <a:xfrm>
                <a:off x="5176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85" name="Rectangle 361"/>
              <p:cNvSpPr>
                <a:spLocks noChangeArrowheads="1"/>
              </p:cNvSpPr>
              <p:nvPr userDrawn="1"/>
            </p:nvSpPr>
            <p:spPr bwMode="hidden">
              <a:xfrm>
                <a:off x="5262" y="4056"/>
                <a:ext cx="44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86" name="Rectangle 362"/>
              <p:cNvSpPr>
                <a:spLocks noChangeArrowheads="1"/>
              </p:cNvSpPr>
              <p:nvPr userDrawn="1"/>
            </p:nvSpPr>
            <p:spPr bwMode="hidden">
              <a:xfrm>
                <a:off x="5349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87" name="Rectangle 363"/>
              <p:cNvSpPr>
                <a:spLocks noChangeArrowheads="1"/>
              </p:cNvSpPr>
              <p:nvPr userDrawn="1"/>
            </p:nvSpPr>
            <p:spPr bwMode="hidden">
              <a:xfrm>
                <a:off x="5435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88" name="Rectangle 364"/>
              <p:cNvSpPr>
                <a:spLocks noChangeArrowheads="1"/>
              </p:cNvSpPr>
              <p:nvPr userDrawn="1"/>
            </p:nvSpPr>
            <p:spPr bwMode="hidden">
              <a:xfrm>
                <a:off x="5521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89" name="Rectangle 365"/>
              <p:cNvSpPr>
                <a:spLocks noChangeArrowheads="1"/>
              </p:cNvSpPr>
              <p:nvPr userDrawn="1"/>
            </p:nvSpPr>
            <p:spPr bwMode="hidden">
              <a:xfrm>
                <a:off x="5607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90" name="Rectangle 366"/>
              <p:cNvSpPr>
                <a:spLocks noChangeArrowheads="1"/>
              </p:cNvSpPr>
              <p:nvPr userDrawn="1"/>
            </p:nvSpPr>
            <p:spPr bwMode="hidden">
              <a:xfrm>
                <a:off x="5693" y="4056"/>
                <a:ext cx="43" cy="43"/>
              </a:xfrm>
              <a:prstGeom prst="rect">
                <a:avLst/>
              </a:prstGeom>
              <a:solidFill>
                <a:srgbClr val="72B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91" name="Rectangle 367"/>
              <p:cNvSpPr>
                <a:spLocks noChangeArrowheads="1"/>
              </p:cNvSpPr>
              <p:nvPr userDrawn="1"/>
            </p:nvSpPr>
            <p:spPr bwMode="hidden">
              <a:xfrm>
                <a:off x="5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92" name="Rectangle 368"/>
              <p:cNvSpPr>
                <a:spLocks noChangeArrowheads="1"/>
              </p:cNvSpPr>
              <p:nvPr userDrawn="1"/>
            </p:nvSpPr>
            <p:spPr bwMode="hidden">
              <a:xfrm>
                <a:off x="92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93" name="Rectangle 369"/>
              <p:cNvSpPr>
                <a:spLocks noChangeArrowheads="1"/>
              </p:cNvSpPr>
              <p:nvPr userDrawn="1"/>
            </p:nvSpPr>
            <p:spPr bwMode="hidden">
              <a:xfrm>
                <a:off x="178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94" name="Rectangle 370"/>
              <p:cNvSpPr>
                <a:spLocks noChangeArrowheads="1"/>
              </p:cNvSpPr>
              <p:nvPr userDrawn="1"/>
            </p:nvSpPr>
            <p:spPr bwMode="hidden">
              <a:xfrm>
                <a:off x="264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95" name="Rectangle 371"/>
              <p:cNvSpPr>
                <a:spLocks noChangeArrowheads="1"/>
              </p:cNvSpPr>
              <p:nvPr userDrawn="1"/>
            </p:nvSpPr>
            <p:spPr bwMode="hidden">
              <a:xfrm>
                <a:off x="350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96" name="Rectangle 372"/>
              <p:cNvSpPr>
                <a:spLocks noChangeArrowheads="1"/>
              </p:cNvSpPr>
              <p:nvPr userDrawn="1"/>
            </p:nvSpPr>
            <p:spPr bwMode="hidden">
              <a:xfrm>
                <a:off x="436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97" name="Rectangle 373"/>
              <p:cNvSpPr>
                <a:spLocks noChangeArrowheads="1"/>
              </p:cNvSpPr>
              <p:nvPr userDrawn="1"/>
            </p:nvSpPr>
            <p:spPr bwMode="hidden">
              <a:xfrm>
                <a:off x="522" y="4142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98" name="Rectangle 374"/>
              <p:cNvSpPr>
                <a:spLocks noChangeArrowheads="1"/>
              </p:cNvSpPr>
              <p:nvPr userDrawn="1"/>
            </p:nvSpPr>
            <p:spPr bwMode="hidden">
              <a:xfrm>
                <a:off x="609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399" name="Rectangle 375"/>
              <p:cNvSpPr>
                <a:spLocks noChangeArrowheads="1"/>
              </p:cNvSpPr>
              <p:nvPr userDrawn="1"/>
            </p:nvSpPr>
            <p:spPr bwMode="hidden">
              <a:xfrm>
                <a:off x="695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00" name="Rectangle 376"/>
              <p:cNvSpPr>
                <a:spLocks noChangeArrowheads="1"/>
              </p:cNvSpPr>
              <p:nvPr userDrawn="1"/>
            </p:nvSpPr>
            <p:spPr bwMode="hidden">
              <a:xfrm>
                <a:off x="781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01" name="Rectangle 377"/>
              <p:cNvSpPr>
                <a:spLocks noChangeArrowheads="1"/>
              </p:cNvSpPr>
              <p:nvPr userDrawn="1"/>
            </p:nvSpPr>
            <p:spPr bwMode="hidden">
              <a:xfrm>
                <a:off x="867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02" name="Rectangle 378"/>
              <p:cNvSpPr>
                <a:spLocks noChangeArrowheads="1"/>
              </p:cNvSpPr>
              <p:nvPr userDrawn="1"/>
            </p:nvSpPr>
            <p:spPr bwMode="hidden">
              <a:xfrm>
                <a:off x="953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03" name="Rectangle 379"/>
              <p:cNvSpPr>
                <a:spLocks noChangeArrowheads="1"/>
              </p:cNvSpPr>
              <p:nvPr userDrawn="1"/>
            </p:nvSpPr>
            <p:spPr bwMode="hidden">
              <a:xfrm>
                <a:off x="1040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04" name="Rectangle 380"/>
              <p:cNvSpPr>
                <a:spLocks noChangeArrowheads="1"/>
              </p:cNvSpPr>
              <p:nvPr userDrawn="1"/>
            </p:nvSpPr>
            <p:spPr bwMode="hidden">
              <a:xfrm>
                <a:off x="1126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05" name="Rectangle 381"/>
              <p:cNvSpPr>
                <a:spLocks noChangeArrowheads="1"/>
              </p:cNvSpPr>
              <p:nvPr userDrawn="1"/>
            </p:nvSpPr>
            <p:spPr bwMode="hidden">
              <a:xfrm>
                <a:off x="1212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06" name="Rectangle 382"/>
              <p:cNvSpPr>
                <a:spLocks noChangeArrowheads="1"/>
              </p:cNvSpPr>
              <p:nvPr userDrawn="1"/>
            </p:nvSpPr>
            <p:spPr bwMode="hidden">
              <a:xfrm>
                <a:off x="1298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07" name="Rectangle 383"/>
              <p:cNvSpPr>
                <a:spLocks noChangeArrowheads="1"/>
              </p:cNvSpPr>
              <p:nvPr userDrawn="1"/>
            </p:nvSpPr>
            <p:spPr bwMode="hidden">
              <a:xfrm>
                <a:off x="1384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08" name="Rectangle 384"/>
              <p:cNvSpPr>
                <a:spLocks noChangeArrowheads="1"/>
              </p:cNvSpPr>
              <p:nvPr userDrawn="1"/>
            </p:nvSpPr>
            <p:spPr bwMode="hidden">
              <a:xfrm>
                <a:off x="1470" y="4142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09" name="Rectangle 385"/>
              <p:cNvSpPr>
                <a:spLocks noChangeArrowheads="1"/>
              </p:cNvSpPr>
              <p:nvPr userDrawn="1"/>
            </p:nvSpPr>
            <p:spPr bwMode="hidden">
              <a:xfrm>
                <a:off x="1557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10" name="Rectangle 386"/>
              <p:cNvSpPr>
                <a:spLocks noChangeArrowheads="1"/>
              </p:cNvSpPr>
              <p:nvPr userDrawn="1"/>
            </p:nvSpPr>
            <p:spPr bwMode="hidden">
              <a:xfrm>
                <a:off x="1643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11" name="Rectangle 387"/>
              <p:cNvSpPr>
                <a:spLocks noChangeArrowheads="1"/>
              </p:cNvSpPr>
              <p:nvPr userDrawn="1"/>
            </p:nvSpPr>
            <p:spPr bwMode="hidden">
              <a:xfrm>
                <a:off x="1729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12" name="Rectangle 388"/>
              <p:cNvSpPr>
                <a:spLocks noChangeArrowheads="1"/>
              </p:cNvSpPr>
              <p:nvPr userDrawn="1"/>
            </p:nvSpPr>
            <p:spPr bwMode="hidden">
              <a:xfrm>
                <a:off x="1815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13" name="Rectangle 389"/>
              <p:cNvSpPr>
                <a:spLocks noChangeArrowheads="1"/>
              </p:cNvSpPr>
              <p:nvPr userDrawn="1"/>
            </p:nvSpPr>
            <p:spPr bwMode="hidden">
              <a:xfrm>
                <a:off x="1901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14" name="Rectangle 390"/>
              <p:cNvSpPr>
                <a:spLocks noChangeArrowheads="1"/>
              </p:cNvSpPr>
              <p:nvPr userDrawn="1"/>
            </p:nvSpPr>
            <p:spPr bwMode="hidden">
              <a:xfrm>
                <a:off x="1988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15" name="Rectangle 391"/>
              <p:cNvSpPr>
                <a:spLocks noChangeArrowheads="1"/>
              </p:cNvSpPr>
              <p:nvPr userDrawn="1"/>
            </p:nvSpPr>
            <p:spPr bwMode="hidden">
              <a:xfrm>
                <a:off x="2074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16" name="Rectangle 392"/>
              <p:cNvSpPr>
                <a:spLocks noChangeArrowheads="1"/>
              </p:cNvSpPr>
              <p:nvPr userDrawn="1"/>
            </p:nvSpPr>
            <p:spPr bwMode="hidden">
              <a:xfrm>
                <a:off x="2160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17" name="Rectangle 393"/>
              <p:cNvSpPr>
                <a:spLocks noChangeArrowheads="1"/>
              </p:cNvSpPr>
              <p:nvPr userDrawn="1"/>
            </p:nvSpPr>
            <p:spPr bwMode="hidden">
              <a:xfrm>
                <a:off x="2246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18" name="Rectangle 394"/>
              <p:cNvSpPr>
                <a:spLocks noChangeArrowheads="1"/>
              </p:cNvSpPr>
              <p:nvPr userDrawn="1"/>
            </p:nvSpPr>
            <p:spPr bwMode="hidden">
              <a:xfrm>
                <a:off x="2332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19" name="Rectangle 395"/>
              <p:cNvSpPr>
                <a:spLocks noChangeArrowheads="1"/>
              </p:cNvSpPr>
              <p:nvPr userDrawn="1"/>
            </p:nvSpPr>
            <p:spPr bwMode="hidden">
              <a:xfrm>
                <a:off x="2418" y="4142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20" name="Rectangle 396"/>
              <p:cNvSpPr>
                <a:spLocks noChangeArrowheads="1"/>
              </p:cNvSpPr>
              <p:nvPr userDrawn="1"/>
            </p:nvSpPr>
            <p:spPr bwMode="hidden">
              <a:xfrm>
                <a:off x="2505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21" name="Rectangle 397"/>
              <p:cNvSpPr>
                <a:spLocks noChangeArrowheads="1"/>
              </p:cNvSpPr>
              <p:nvPr userDrawn="1"/>
            </p:nvSpPr>
            <p:spPr bwMode="hidden">
              <a:xfrm>
                <a:off x="2591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22" name="Rectangle 398"/>
              <p:cNvSpPr>
                <a:spLocks noChangeArrowheads="1"/>
              </p:cNvSpPr>
              <p:nvPr userDrawn="1"/>
            </p:nvSpPr>
            <p:spPr bwMode="hidden">
              <a:xfrm>
                <a:off x="2677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23" name="Rectangle 399"/>
              <p:cNvSpPr>
                <a:spLocks noChangeArrowheads="1"/>
              </p:cNvSpPr>
              <p:nvPr userDrawn="1"/>
            </p:nvSpPr>
            <p:spPr bwMode="hidden">
              <a:xfrm>
                <a:off x="2763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24" name="Rectangle 400"/>
              <p:cNvSpPr>
                <a:spLocks noChangeArrowheads="1"/>
              </p:cNvSpPr>
              <p:nvPr userDrawn="1"/>
            </p:nvSpPr>
            <p:spPr bwMode="hidden">
              <a:xfrm>
                <a:off x="2849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25" name="Rectangle 401"/>
              <p:cNvSpPr>
                <a:spLocks noChangeArrowheads="1"/>
              </p:cNvSpPr>
              <p:nvPr userDrawn="1"/>
            </p:nvSpPr>
            <p:spPr bwMode="hidden">
              <a:xfrm>
                <a:off x="2936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26" name="Rectangle 402"/>
              <p:cNvSpPr>
                <a:spLocks noChangeArrowheads="1"/>
              </p:cNvSpPr>
              <p:nvPr userDrawn="1"/>
            </p:nvSpPr>
            <p:spPr bwMode="hidden">
              <a:xfrm>
                <a:off x="3022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27" name="Rectangle 403"/>
              <p:cNvSpPr>
                <a:spLocks noChangeArrowheads="1"/>
              </p:cNvSpPr>
              <p:nvPr userDrawn="1"/>
            </p:nvSpPr>
            <p:spPr bwMode="hidden">
              <a:xfrm>
                <a:off x="3108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28" name="Rectangle 404"/>
              <p:cNvSpPr>
                <a:spLocks noChangeArrowheads="1"/>
              </p:cNvSpPr>
              <p:nvPr userDrawn="1"/>
            </p:nvSpPr>
            <p:spPr bwMode="hidden">
              <a:xfrm>
                <a:off x="3194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29" name="Rectangle 405"/>
              <p:cNvSpPr>
                <a:spLocks noChangeArrowheads="1"/>
              </p:cNvSpPr>
              <p:nvPr userDrawn="1"/>
            </p:nvSpPr>
            <p:spPr bwMode="hidden">
              <a:xfrm>
                <a:off x="3280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30" name="Rectangle 406"/>
              <p:cNvSpPr>
                <a:spLocks noChangeArrowheads="1"/>
              </p:cNvSpPr>
              <p:nvPr userDrawn="1"/>
            </p:nvSpPr>
            <p:spPr bwMode="hidden">
              <a:xfrm>
                <a:off x="3366" y="4142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31" name="Rectangle 407"/>
              <p:cNvSpPr>
                <a:spLocks noChangeArrowheads="1"/>
              </p:cNvSpPr>
              <p:nvPr userDrawn="1"/>
            </p:nvSpPr>
            <p:spPr bwMode="hidden">
              <a:xfrm>
                <a:off x="3453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32" name="Rectangle 408"/>
              <p:cNvSpPr>
                <a:spLocks noChangeArrowheads="1"/>
              </p:cNvSpPr>
              <p:nvPr userDrawn="1"/>
            </p:nvSpPr>
            <p:spPr bwMode="hidden">
              <a:xfrm>
                <a:off x="3539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33" name="Rectangle 409"/>
              <p:cNvSpPr>
                <a:spLocks noChangeArrowheads="1"/>
              </p:cNvSpPr>
              <p:nvPr userDrawn="1"/>
            </p:nvSpPr>
            <p:spPr bwMode="hidden">
              <a:xfrm>
                <a:off x="3625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34" name="Rectangle 410"/>
              <p:cNvSpPr>
                <a:spLocks noChangeArrowheads="1"/>
              </p:cNvSpPr>
              <p:nvPr userDrawn="1"/>
            </p:nvSpPr>
            <p:spPr bwMode="hidden">
              <a:xfrm>
                <a:off x="3711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35" name="Rectangle 411"/>
              <p:cNvSpPr>
                <a:spLocks noChangeArrowheads="1"/>
              </p:cNvSpPr>
              <p:nvPr userDrawn="1"/>
            </p:nvSpPr>
            <p:spPr bwMode="hidden">
              <a:xfrm>
                <a:off x="3797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36" name="Rectangle 412"/>
              <p:cNvSpPr>
                <a:spLocks noChangeArrowheads="1"/>
              </p:cNvSpPr>
              <p:nvPr userDrawn="1"/>
            </p:nvSpPr>
            <p:spPr bwMode="hidden">
              <a:xfrm>
                <a:off x="3884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37" name="Rectangle 413"/>
              <p:cNvSpPr>
                <a:spLocks noChangeArrowheads="1"/>
              </p:cNvSpPr>
              <p:nvPr userDrawn="1"/>
            </p:nvSpPr>
            <p:spPr bwMode="hidden">
              <a:xfrm>
                <a:off x="3970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38" name="Rectangle 414"/>
              <p:cNvSpPr>
                <a:spLocks noChangeArrowheads="1"/>
              </p:cNvSpPr>
              <p:nvPr userDrawn="1"/>
            </p:nvSpPr>
            <p:spPr bwMode="hidden">
              <a:xfrm>
                <a:off x="4056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39" name="Rectangle 415"/>
              <p:cNvSpPr>
                <a:spLocks noChangeArrowheads="1"/>
              </p:cNvSpPr>
              <p:nvPr userDrawn="1"/>
            </p:nvSpPr>
            <p:spPr bwMode="hidden">
              <a:xfrm>
                <a:off x="4142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40" name="Rectangle 416"/>
              <p:cNvSpPr>
                <a:spLocks noChangeArrowheads="1"/>
              </p:cNvSpPr>
              <p:nvPr userDrawn="1"/>
            </p:nvSpPr>
            <p:spPr bwMode="hidden">
              <a:xfrm>
                <a:off x="4228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41" name="Rectangle 417"/>
              <p:cNvSpPr>
                <a:spLocks noChangeArrowheads="1"/>
              </p:cNvSpPr>
              <p:nvPr userDrawn="1"/>
            </p:nvSpPr>
            <p:spPr bwMode="hidden">
              <a:xfrm>
                <a:off x="4314" y="4142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42" name="Rectangle 418"/>
              <p:cNvSpPr>
                <a:spLocks noChangeArrowheads="1"/>
              </p:cNvSpPr>
              <p:nvPr userDrawn="1"/>
            </p:nvSpPr>
            <p:spPr bwMode="hidden">
              <a:xfrm>
                <a:off x="4401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43" name="Rectangle 419"/>
              <p:cNvSpPr>
                <a:spLocks noChangeArrowheads="1"/>
              </p:cNvSpPr>
              <p:nvPr userDrawn="1"/>
            </p:nvSpPr>
            <p:spPr bwMode="hidden">
              <a:xfrm>
                <a:off x="4487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44" name="Rectangle 420"/>
              <p:cNvSpPr>
                <a:spLocks noChangeArrowheads="1"/>
              </p:cNvSpPr>
              <p:nvPr userDrawn="1"/>
            </p:nvSpPr>
            <p:spPr bwMode="hidden">
              <a:xfrm>
                <a:off x="4573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45" name="Rectangle 421"/>
              <p:cNvSpPr>
                <a:spLocks noChangeArrowheads="1"/>
              </p:cNvSpPr>
              <p:nvPr userDrawn="1"/>
            </p:nvSpPr>
            <p:spPr bwMode="hidden">
              <a:xfrm>
                <a:off x="4659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46" name="Rectangle 422"/>
              <p:cNvSpPr>
                <a:spLocks noChangeArrowheads="1"/>
              </p:cNvSpPr>
              <p:nvPr userDrawn="1"/>
            </p:nvSpPr>
            <p:spPr bwMode="hidden">
              <a:xfrm>
                <a:off x="4745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47" name="Rectangle 423"/>
              <p:cNvSpPr>
                <a:spLocks noChangeArrowheads="1"/>
              </p:cNvSpPr>
              <p:nvPr userDrawn="1"/>
            </p:nvSpPr>
            <p:spPr bwMode="hidden">
              <a:xfrm>
                <a:off x="4832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48" name="Rectangle 424"/>
              <p:cNvSpPr>
                <a:spLocks noChangeArrowheads="1"/>
              </p:cNvSpPr>
              <p:nvPr userDrawn="1"/>
            </p:nvSpPr>
            <p:spPr bwMode="hidden">
              <a:xfrm>
                <a:off x="4918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49" name="Rectangle 425"/>
              <p:cNvSpPr>
                <a:spLocks noChangeArrowheads="1"/>
              </p:cNvSpPr>
              <p:nvPr userDrawn="1"/>
            </p:nvSpPr>
            <p:spPr bwMode="hidden">
              <a:xfrm>
                <a:off x="5004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50" name="Rectangle 426"/>
              <p:cNvSpPr>
                <a:spLocks noChangeArrowheads="1"/>
              </p:cNvSpPr>
              <p:nvPr userDrawn="1"/>
            </p:nvSpPr>
            <p:spPr bwMode="hidden">
              <a:xfrm>
                <a:off x="5090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51" name="Rectangle 427"/>
              <p:cNvSpPr>
                <a:spLocks noChangeArrowheads="1"/>
              </p:cNvSpPr>
              <p:nvPr userDrawn="1"/>
            </p:nvSpPr>
            <p:spPr bwMode="hidden">
              <a:xfrm>
                <a:off x="5176" y="4142"/>
                <a:ext cx="43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452" name="Rectangle 428"/>
              <p:cNvSpPr>
                <a:spLocks noChangeArrowheads="1"/>
              </p:cNvSpPr>
              <p:nvPr userDrawn="1"/>
            </p:nvSpPr>
            <p:spPr bwMode="hidden">
              <a:xfrm>
                <a:off x="5262" y="4142"/>
                <a:ext cx="44" cy="43"/>
              </a:xfrm>
              <a:prstGeom prst="rect">
                <a:avLst/>
              </a:prstGeom>
              <a:solidFill>
                <a:srgbClr val="67A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1454" name="Rectangle 430"/>
            <p:cNvSpPr>
              <a:spLocks noChangeArrowheads="1"/>
            </p:cNvSpPr>
            <p:nvPr/>
          </p:nvSpPr>
          <p:spPr bwMode="hidden">
            <a:xfrm>
              <a:off x="5349" y="4142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55" name="Rectangle 431"/>
            <p:cNvSpPr>
              <a:spLocks noChangeArrowheads="1"/>
            </p:cNvSpPr>
            <p:nvPr/>
          </p:nvSpPr>
          <p:spPr bwMode="hidden">
            <a:xfrm>
              <a:off x="5435" y="4142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56" name="Rectangle 432"/>
            <p:cNvSpPr>
              <a:spLocks noChangeArrowheads="1"/>
            </p:cNvSpPr>
            <p:nvPr/>
          </p:nvSpPr>
          <p:spPr bwMode="hidden">
            <a:xfrm>
              <a:off x="5521" y="4142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57" name="Rectangle 433"/>
            <p:cNvSpPr>
              <a:spLocks noChangeArrowheads="1"/>
            </p:cNvSpPr>
            <p:nvPr/>
          </p:nvSpPr>
          <p:spPr bwMode="hidden">
            <a:xfrm>
              <a:off x="5607" y="4142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58" name="Rectangle 434"/>
            <p:cNvSpPr>
              <a:spLocks noChangeArrowheads="1"/>
            </p:cNvSpPr>
            <p:nvPr/>
          </p:nvSpPr>
          <p:spPr bwMode="hidden">
            <a:xfrm>
              <a:off x="5693" y="4142"/>
              <a:ext cx="43" cy="43"/>
            </a:xfrm>
            <a:prstGeom prst="rect">
              <a:avLst/>
            </a:prstGeom>
            <a:solidFill>
              <a:srgbClr val="67A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59" name="Rectangle 435"/>
            <p:cNvSpPr>
              <a:spLocks noChangeArrowheads="1"/>
            </p:cNvSpPr>
            <p:nvPr/>
          </p:nvSpPr>
          <p:spPr bwMode="hidden">
            <a:xfrm>
              <a:off x="5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60" name="Rectangle 436"/>
            <p:cNvSpPr>
              <a:spLocks noChangeArrowheads="1"/>
            </p:cNvSpPr>
            <p:nvPr/>
          </p:nvSpPr>
          <p:spPr bwMode="hidden">
            <a:xfrm>
              <a:off x="92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61" name="Rectangle 437"/>
            <p:cNvSpPr>
              <a:spLocks noChangeArrowheads="1"/>
            </p:cNvSpPr>
            <p:nvPr/>
          </p:nvSpPr>
          <p:spPr bwMode="hidden">
            <a:xfrm>
              <a:off x="178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62" name="Rectangle 438"/>
            <p:cNvSpPr>
              <a:spLocks noChangeArrowheads="1"/>
            </p:cNvSpPr>
            <p:nvPr/>
          </p:nvSpPr>
          <p:spPr bwMode="hidden">
            <a:xfrm>
              <a:off x="264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63" name="Rectangle 439"/>
            <p:cNvSpPr>
              <a:spLocks noChangeArrowheads="1"/>
            </p:cNvSpPr>
            <p:nvPr/>
          </p:nvSpPr>
          <p:spPr bwMode="hidden">
            <a:xfrm>
              <a:off x="350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64" name="Rectangle 440"/>
            <p:cNvSpPr>
              <a:spLocks noChangeArrowheads="1"/>
            </p:cNvSpPr>
            <p:nvPr/>
          </p:nvSpPr>
          <p:spPr bwMode="hidden">
            <a:xfrm>
              <a:off x="436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65" name="Rectangle 441"/>
            <p:cNvSpPr>
              <a:spLocks noChangeArrowheads="1"/>
            </p:cNvSpPr>
            <p:nvPr/>
          </p:nvSpPr>
          <p:spPr bwMode="hidden">
            <a:xfrm>
              <a:off x="522" y="4228"/>
              <a:ext cx="44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66" name="Rectangle 442"/>
            <p:cNvSpPr>
              <a:spLocks noChangeArrowheads="1"/>
            </p:cNvSpPr>
            <p:nvPr/>
          </p:nvSpPr>
          <p:spPr bwMode="hidden">
            <a:xfrm>
              <a:off x="609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67" name="Rectangle 443"/>
            <p:cNvSpPr>
              <a:spLocks noChangeArrowheads="1"/>
            </p:cNvSpPr>
            <p:nvPr/>
          </p:nvSpPr>
          <p:spPr bwMode="hidden">
            <a:xfrm>
              <a:off x="695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68" name="Rectangle 444"/>
            <p:cNvSpPr>
              <a:spLocks noChangeArrowheads="1"/>
            </p:cNvSpPr>
            <p:nvPr/>
          </p:nvSpPr>
          <p:spPr bwMode="hidden">
            <a:xfrm>
              <a:off x="781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69" name="Rectangle 445"/>
            <p:cNvSpPr>
              <a:spLocks noChangeArrowheads="1"/>
            </p:cNvSpPr>
            <p:nvPr/>
          </p:nvSpPr>
          <p:spPr bwMode="hidden">
            <a:xfrm>
              <a:off x="867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70" name="Rectangle 446"/>
            <p:cNvSpPr>
              <a:spLocks noChangeArrowheads="1"/>
            </p:cNvSpPr>
            <p:nvPr/>
          </p:nvSpPr>
          <p:spPr bwMode="hidden">
            <a:xfrm>
              <a:off x="953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71" name="Rectangle 447"/>
            <p:cNvSpPr>
              <a:spLocks noChangeArrowheads="1"/>
            </p:cNvSpPr>
            <p:nvPr/>
          </p:nvSpPr>
          <p:spPr bwMode="hidden">
            <a:xfrm>
              <a:off x="1040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72" name="Rectangle 448"/>
            <p:cNvSpPr>
              <a:spLocks noChangeArrowheads="1"/>
            </p:cNvSpPr>
            <p:nvPr/>
          </p:nvSpPr>
          <p:spPr bwMode="hidden">
            <a:xfrm>
              <a:off x="1126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73" name="Rectangle 449"/>
            <p:cNvSpPr>
              <a:spLocks noChangeArrowheads="1"/>
            </p:cNvSpPr>
            <p:nvPr/>
          </p:nvSpPr>
          <p:spPr bwMode="hidden">
            <a:xfrm>
              <a:off x="1212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74" name="Rectangle 450"/>
            <p:cNvSpPr>
              <a:spLocks noChangeArrowheads="1"/>
            </p:cNvSpPr>
            <p:nvPr/>
          </p:nvSpPr>
          <p:spPr bwMode="hidden">
            <a:xfrm>
              <a:off x="1298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75" name="Rectangle 451"/>
            <p:cNvSpPr>
              <a:spLocks noChangeArrowheads="1"/>
            </p:cNvSpPr>
            <p:nvPr/>
          </p:nvSpPr>
          <p:spPr bwMode="hidden">
            <a:xfrm>
              <a:off x="1384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76" name="Rectangle 452"/>
            <p:cNvSpPr>
              <a:spLocks noChangeArrowheads="1"/>
            </p:cNvSpPr>
            <p:nvPr/>
          </p:nvSpPr>
          <p:spPr bwMode="hidden">
            <a:xfrm>
              <a:off x="1470" y="4228"/>
              <a:ext cx="44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77" name="Rectangle 453"/>
            <p:cNvSpPr>
              <a:spLocks noChangeArrowheads="1"/>
            </p:cNvSpPr>
            <p:nvPr/>
          </p:nvSpPr>
          <p:spPr bwMode="hidden">
            <a:xfrm>
              <a:off x="1557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78" name="Rectangle 454"/>
            <p:cNvSpPr>
              <a:spLocks noChangeArrowheads="1"/>
            </p:cNvSpPr>
            <p:nvPr/>
          </p:nvSpPr>
          <p:spPr bwMode="hidden">
            <a:xfrm>
              <a:off x="1643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79" name="Rectangle 455"/>
            <p:cNvSpPr>
              <a:spLocks noChangeArrowheads="1"/>
            </p:cNvSpPr>
            <p:nvPr/>
          </p:nvSpPr>
          <p:spPr bwMode="hidden">
            <a:xfrm>
              <a:off x="1729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80" name="Rectangle 456"/>
            <p:cNvSpPr>
              <a:spLocks noChangeArrowheads="1"/>
            </p:cNvSpPr>
            <p:nvPr/>
          </p:nvSpPr>
          <p:spPr bwMode="hidden">
            <a:xfrm>
              <a:off x="1815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81" name="Rectangle 457"/>
            <p:cNvSpPr>
              <a:spLocks noChangeArrowheads="1"/>
            </p:cNvSpPr>
            <p:nvPr/>
          </p:nvSpPr>
          <p:spPr bwMode="hidden">
            <a:xfrm>
              <a:off x="1901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82" name="Rectangle 458"/>
            <p:cNvSpPr>
              <a:spLocks noChangeArrowheads="1"/>
            </p:cNvSpPr>
            <p:nvPr/>
          </p:nvSpPr>
          <p:spPr bwMode="hidden">
            <a:xfrm>
              <a:off x="1988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83" name="Rectangle 459"/>
            <p:cNvSpPr>
              <a:spLocks noChangeArrowheads="1"/>
            </p:cNvSpPr>
            <p:nvPr/>
          </p:nvSpPr>
          <p:spPr bwMode="hidden">
            <a:xfrm>
              <a:off x="2074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84" name="Rectangle 460"/>
            <p:cNvSpPr>
              <a:spLocks noChangeArrowheads="1"/>
            </p:cNvSpPr>
            <p:nvPr/>
          </p:nvSpPr>
          <p:spPr bwMode="hidden">
            <a:xfrm>
              <a:off x="2160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85" name="Rectangle 461"/>
            <p:cNvSpPr>
              <a:spLocks noChangeArrowheads="1"/>
            </p:cNvSpPr>
            <p:nvPr/>
          </p:nvSpPr>
          <p:spPr bwMode="hidden">
            <a:xfrm>
              <a:off x="2246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86" name="Rectangle 462"/>
            <p:cNvSpPr>
              <a:spLocks noChangeArrowheads="1"/>
            </p:cNvSpPr>
            <p:nvPr/>
          </p:nvSpPr>
          <p:spPr bwMode="hidden">
            <a:xfrm>
              <a:off x="2332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87" name="Rectangle 463"/>
            <p:cNvSpPr>
              <a:spLocks noChangeArrowheads="1"/>
            </p:cNvSpPr>
            <p:nvPr/>
          </p:nvSpPr>
          <p:spPr bwMode="hidden">
            <a:xfrm>
              <a:off x="2418" y="4228"/>
              <a:ext cx="44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88" name="Rectangle 464"/>
            <p:cNvSpPr>
              <a:spLocks noChangeArrowheads="1"/>
            </p:cNvSpPr>
            <p:nvPr/>
          </p:nvSpPr>
          <p:spPr bwMode="hidden">
            <a:xfrm>
              <a:off x="2505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89" name="Rectangle 465"/>
            <p:cNvSpPr>
              <a:spLocks noChangeArrowheads="1"/>
            </p:cNvSpPr>
            <p:nvPr/>
          </p:nvSpPr>
          <p:spPr bwMode="hidden">
            <a:xfrm>
              <a:off x="2591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90" name="Rectangle 466"/>
            <p:cNvSpPr>
              <a:spLocks noChangeArrowheads="1"/>
            </p:cNvSpPr>
            <p:nvPr/>
          </p:nvSpPr>
          <p:spPr bwMode="hidden">
            <a:xfrm>
              <a:off x="2677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91" name="Rectangle 467"/>
            <p:cNvSpPr>
              <a:spLocks noChangeArrowheads="1"/>
            </p:cNvSpPr>
            <p:nvPr/>
          </p:nvSpPr>
          <p:spPr bwMode="hidden">
            <a:xfrm>
              <a:off x="2763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92" name="Rectangle 468"/>
            <p:cNvSpPr>
              <a:spLocks noChangeArrowheads="1"/>
            </p:cNvSpPr>
            <p:nvPr/>
          </p:nvSpPr>
          <p:spPr bwMode="hidden">
            <a:xfrm>
              <a:off x="2849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93" name="Rectangle 469"/>
            <p:cNvSpPr>
              <a:spLocks noChangeArrowheads="1"/>
            </p:cNvSpPr>
            <p:nvPr/>
          </p:nvSpPr>
          <p:spPr bwMode="hidden">
            <a:xfrm>
              <a:off x="2936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94" name="Rectangle 470"/>
            <p:cNvSpPr>
              <a:spLocks noChangeArrowheads="1"/>
            </p:cNvSpPr>
            <p:nvPr/>
          </p:nvSpPr>
          <p:spPr bwMode="hidden">
            <a:xfrm>
              <a:off x="3022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95" name="Rectangle 471"/>
            <p:cNvSpPr>
              <a:spLocks noChangeArrowheads="1"/>
            </p:cNvSpPr>
            <p:nvPr/>
          </p:nvSpPr>
          <p:spPr bwMode="hidden">
            <a:xfrm>
              <a:off x="3108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96" name="Rectangle 472"/>
            <p:cNvSpPr>
              <a:spLocks noChangeArrowheads="1"/>
            </p:cNvSpPr>
            <p:nvPr/>
          </p:nvSpPr>
          <p:spPr bwMode="hidden">
            <a:xfrm>
              <a:off x="3194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97" name="Rectangle 473"/>
            <p:cNvSpPr>
              <a:spLocks noChangeArrowheads="1"/>
            </p:cNvSpPr>
            <p:nvPr/>
          </p:nvSpPr>
          <p:spPr bwMode="hidden">
            <a:xfrm>
              <a:off x="3280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98" name="Rectangle 474"/>
            <p:cNvSpPr>
              <a:spLocks noChangeArrowheads="1"/>
            </p:cNvSpPr>
            <p:nvPr/>
          </p:nvSpPr>
          <p:spPr bwMode="hidden">
            <a:xfrm>
              <a:off x="3366" y="4228"/>
              <a:ext cx="44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99" name="Rectangle 475"/>
            <p:cNvSpPr>
              <a:spLocks noChangeArrowheads="1"/>
            </p:cNvSpPr>
            <p:nvPr/>
          </p:nvSpPr>
          <p:spPr bwMode="hidden">
            <a:xfrm>
              <a:off x="3453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00" name="Rectangle 476"/>
            <p:cNvSpPr>
              <a:spLocks noChangeArrowheads="1"/>
            </p:cNvSpPr>
            <p:nvPr/>
          </p:nvSpPr>
          <p:spPr bwMode="hidden">
            <a:xfrm>
              <a:off x="3539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01" name="Rectangle 477"/>
            <p:cNvSpPr>
              <a:spLocks noChangeArrowheads="1"/>
            </p:cNvSpPr>
            <p:nvPr/>
          </p:nvSpPr>
          <p:spPr bwMode="hidden">
            <a:xfrm>
              <a:off x="3625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02" name="Rectangle 478"/>
            <p:cNvSpPr>
              <a:spLocks noChangeArrowheads="1"/>
            </p:cNvSpPr>
            <p:nvPr/>
          </p:nvSpPr>
          <p:spPr bwMode="hidden">
            <a:xfrm>
              <a:off x="3711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03" name="Rectangle 479"/>
            <p:cNvSpPr>
              <a:spLocks noChangeArrowheads="1"/>
            </p:cNvSpPr>
            <p:nvPr/>
          </p:nvSpPr>
          <p:spPr bwMode="hidden">
            <a:xfrm>
              <a:off x="3797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04" name="Rectangle 480"/>
            <p:cNvSpPr>
              <a:spLocks noChangeArrowheads="1"/>
            </p:cNvSpPr>
            <p:nvPr/>
          </p:nvSpPr>
          <p:spPr bwMode="hidden">
            <a:xfrm>
              <a:off x="3884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05" name="Rectangle 481"/>
            <p:cNvSpPr>
              <a:spLocks noChangeArrowheads="1"/>
            </p:cNvSpPr>
            <p:nvPr/>
          </p:nvSpPr>
          <p:spPr bwMode="hidden">
            <a:xfrm>
              <a:off x="3970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06" name="Rectangle 482"/>
            <p:cNvSpPr>
              <a:spLocks noChangeArrowheads="1"/>
            </p:cNvSpPr>
            <p:nvPr/>
          </p:nvSpPr>
          <p:spPr bwMode="hidden">
            <a:xfrm>
              <a:off x="4056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07" name="Rectangle 483"/>
            <p:cNvSpPr>
              <a:spLocks noChangeArrowheads="1"/>
            </p:cNvSpPr>
            <p:nvPr/>
          </p:nvSpPr>
          <p:spPr bwMode="hidden">
            <a:xfrm>
              <a:off x="4142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08" name="Rectangle 484"/>
            <p:cNvSpPr>
              <a:spLocks noChangeArrowheads="1"/>
            </p:cNvSpPr>
            <p:nvPr/>
          </p:nvSpPr>
          <p:spPr bwMode="hidden">
            <a:xfrm>
              <a:off x="4228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09" name="Rectangle 485"/>
            <p:cNvSpPr>
              <a:spLocks noChangeArrowheads="1"/>
            </p:cNvSpPr>
            <p:nvPr/>
          </p:nvSpPr>
          <p:spPr bwMode="hidden">
            <a:xfrm>
              <a:off x="4314" y="4228"/>
              <a:ext cx="44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10" name="Rectangle 486"/>
            <p:cNvSpPr>
              <a:spLocks noChangeArrowheads="1"/>
            </p:cNvSpPr>
            <p:nvPr/>
          </p:nvSpPr>
          <p:spPr bwMode="hidden">
            <a:xfrm>
              <a:off x="4401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11" name="Rectangle 487"/>
            <p:cNvSpPr>
              <a:spLocks noChangeArrowheads="1"/>
            </p:cNvSpPr>
            <p:nvPr/>
          </p:nvSpPr>
          <p:spPr bwMode="hidden">
            <a:xfrm>
              <a:off x="4487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12" name="Rectangle 488"/>
            <p:cNvSpPr>
              <a:spLocks noChangeArrowheads="1"/>
            </p:cNvSpPr>
            <p:nvPr/>
          </p:nvSpPr>
          <p:spPr bwMode="hidden">
            <a:xfrm>
              <a:off x="4573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13" name="Rectangle 489"/>
            <p:cNvSpPr>
              <a:spLocks noChangeArrowheads="1"/>
            </p:cNvSpPr>
            <p:nvPr/>
          </p:nvSpPr>
          <p:spPr bwMode="hidden">
            <a:xfrm>
              <a:off x="4659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14" name="Rectangle 490"/>
            <p:cNvSpPr>
              <a:spLocks noChangeArrowheads="1"/>
            </p:cNvSpPr>
            <p:nvPr/>
          </p:nvSpPr>
          <p:spPr bwMode="hidden">
            <a:xfrm>
              <a:off x="4745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15" name="Rectangle 491"/>
            <p:cNvSpPr>
              <a:spLocks noChangeArrowheads="1"/>
            </p:cNvSpPr>
            <p:nvPr/>
          </p:nvSpPr>
          <p:spPr bwMode="hidden">
            <a:xfrm>
              <a:off x="4832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16" name="Rectangle 492"/>
            <p:cNvSpPr>
              <a:spLocks noChangeArrowheads="1"/>
            </p:cNvSpPr>
            <p:nvPr/>
          </p:nvSpPr>
          <p:spPr bwMode="hidden">
            <a:xfrm>
              <a:off x="4918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17" name="Rectangle 493"/>
            <p:cNvSpPr>
              <a:spLocks noChangeArrowheads="1"/>
            </p:cNvSpPr>
            <p:nvPr/>
          </p:nvSpPr>
          <p:spPr bwMode="hidden">
            <a:xfrm>
              <a:off x="5004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18" name="Rectangle 494"/>
            <p:cNvSpPr>
              <a:spLocks noChangeArrowheads="1"/>
            </p:cNvSpPr>
            <p:nvPr/>
          </p:nvSpPr>
          <p:spPr bwMode="hidden">
            <a:xfrm>
              <a:off x="5090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19" name="Rectangle 495"/>
            <p:cNvSpPr>
              <a:spLocks noChangeArrowheads="1"/>
            </p:cNvSpPr>
            <p:nvPr/>
          </p:nvSpPr>
          <p:spPr bwMode="hidden">
            <a:xfrm>
              <a:off x="5176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20" name="Rectangle 496"/>
            <p:cNvSpPr>
              <a:spLocks noChangeArrowheads="1"/>
            </p:cNvSpPr>
            <p:nvPr/>
          </p:nvSpPr>
          <p:spPr bwMode="hidden">
            <a:xfrm>
              <a:off x="5262" y="4228"/>
              <a:ext cx="44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21" name="Rectangle 497"/>
            <p:cNvSpPr>
              <a:spLocks noChangeArrowheads="1"/>
            </p:cNvSpPr>
            <p:nvPr/>
          </p:nvSpPr>
          <p:spPr bwMode="hidden">
            <a:xfrm>
              <a:off x="5349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22" name="Rectangle 498"/>
            <p:cNvSpPr>
              <a:spLocks noChangeArrowheads="1"/>
            </p:cNvSpPr>
            <p:nvPr/>
          </p:nvSpPr>
          <p:spPr bwMode="hidden">
            <a:xfrm>
              <a:off x="5435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23" name="Rectangle 499"/>
            <p:cNvSpPr>
              <a:spLocks noChangeArrowheads="1"/>
            </p:cNvSpPr>
            <p:nvPr/>
          </p:nvSpPr>
          <p:spPr bwMode="hidden">
            <a:xfrm>
              <a:off x="5521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24" name="Rectangle 500"/>
            <p:cNvSpPr>
              <a:spLocks noChangeArrowheads="1"/>
            </p:cNvSpPr>
            <p:nvPr/>
          </p:nvSpPr>
          <p:spPr bwMode="hidden">
            <a:xfrm>
              <a:off x="5607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25" name="Rectangle 501"/>
            <p:cNvSpPr>
              <a:spLocks noChangeArrowheads="1"/>
            </p:cNvSpPr>
            <p:nvPr/>
          </p:nvSpPr>
          <p:spPr bwMode="hidden">
            <a:xfrm>
              <a:off x="5693" y="4228"/>
              <a:ext cx="43" cy="44"/>
            </a:xfrm>
            <a:prstGeom prst="rect">
              <a:avLst/>
            </a:prstGeom>
            <a:solidFill>
              <a:srgbClr val="5C9A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6705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stijl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3820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modelstijlen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  <a:p>
            <a:pPr lvl="4"/>
            <a:r>
              <a:rPr lang="nl-NL" altLang="nl-NL" smtClean="0"/>
              <a:t>Vijfde niveau</a:t>
            </a:r>
          </a:p>
        </p:txBody>
      </p:sp>
      <p:sp>
        <p:nvSpPr>
          <p:cNvPr id="1529" name="Rectangle 50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391400" y="60960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i="0">
                <a:solidFill>
                  <a:schemeClr val="tx1"/>
                </a:solidFill>
              </a:defRPr>
            </a:lvl1pPr>
          </a:lstStyle>
          <a:p>
            <a:r>
              <a:rPr lang="en-US" altLang="nl-NL"/>
              <a:t>16-10-2001</a:t>
            </a:r>
          </a:p>
        </p:txBody>
      </p:sp>
      <p:sp>
        <p:nvSpPr>
          <p:cNvPr id="1530" name="Rectangle 50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6096000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i="0">
                <a:solidFill>
                  <a:schemeClr val="tx1"/>
                </a:solidFill>
              </a:defRPr>
            </a:lvl1pPr>
          </a:lstStyle>
          <a:p>
            <a:fld id="{FA722983-FF56-4FFF-9560-7602121979AD}" type="slidenum">
              <a:rPr lang="en-US" altLang="nl-NL"/>
              <a:pPr/>
              <a:t>‹#›</a:t>
            </a:fld>
            <a:endParaRPr lang="en-US" altLang="nl-NL"/>
          </a:p>
        </p:txBody>
      </p:sp>
      <p:sp>
        <p:nvSpPr>
          <p:cNvPr id="1531" name="Rectangle 507"/>
          <p:cNvSpPr>
            <a:spLocks noChangeArrowheads="1"/>
          </p:cNvSpPr>
          <p:nvPr/>
        </p:nvSpPr>
        <p:spPr bwMode="auto">
          <a:xfrm>
            <a:off x="304800" y="6096000"/>
            <a:ext cx="647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l-NL" sz="1400" i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282575" indent="-282575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182075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65175" indent="-1905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182075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1139825" indent="-1841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182075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519238" indent="-1841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182075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909763" indent="-19526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182075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366963" indent="-19526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182075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824163" indent="-19526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182075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281363" indent="-19526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182075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738563" indent="-19526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182075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results?search_query=pharmafilter+nederlands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nkroccade-healthcare.nl/oplossingen/culicart-hospitality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Voeding in de Nieuwbouw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4236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Indicatie aanwezige apparatuur – enigszins variabel per locatie keuken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382000" cy="4688160"/>
          </a:xfrm>
        </p:spPr>
        <p:txBody>
          <a:bodyPr/>
          <a:lstStyle/>
          <a:p>
            <a:pPr marL="0" indent="0">
              <a:buNone/>
            </a:pPr>
            <a:r>
              <a:rPr lang="nl-NL" sz="1600" dirty="0" smtClean="0"/>
              <a:t>Opslag</a:t>
            </a:r>
          </a:p>
          <a:p>
            <a:pPr lvl="1"/>
            <a:r>
              <a:rPr lang="nl-NL" sz="1600" dirty="0" smtClean="0"/>
              <a:t>Koelkast </a:t>
            </a:r>
            <a:r>
              <a:rPr lang="nl-NL" sz="1600" dirty="0" err="1" smtClean="0"/>
              <a:t>dubbeldeurs</a:t>
            </a:r>
            <a:endParaRPr lang="nl-NL" sz="1600" dirty="0" smtClean="0"/>
          </a:p>
          <a:p>
            <a:pPr lvl="1"/>
            <a:r>
              <a:rPr lang="nl-NL" sz="1600" dirty="0" smtClean="0"/>
              <a:t>Vrieskast </a:t>
            </a:r>
            <a:r>
              <a:rPr lang="nl-NL" sz="1600" dirty="0" err="1" smtClean="0"/>
              <a:t>dubbeldeurs</a:t>
            </a:r>
            <a:endParaRPr lang="nl-NL" sz="1600" dirty="0" smtClean="0"/>
          </a:p>
          <a:p>
            <a:pPr lvl="1"/>
            <a:r>
              <a:rPr lang="nl-NL" sz="1600" dirty="0" smtClean="0"/>
              <a:t>Kasten</a:t>
            </a:r>
          </a:p>
          <a:p>
            <a:pPr marL="0" indent="0">
              <a:buNone/>
            </a:pPr>
            <a:r>
              <a:rPr lang="nl-NL" sz="1600" dirty="0" smtClean="0"/>
              <a:t>Bereiding</a:t>
            </a:r>
          </a:p>
          <a:p>
            <a:pPr lvl="1"/>
            <a:r>
              <a:rPr lang="nl-NL" sz="1600" dirty="0" smtClean="0"/>
              <a:t>Combisteamers / regenereeroven (minimaal 2 </a:t>
            </a:r>
            <a:r>
              <a:rPr lang="nl-NL" sz="1600" dirty="0" err="1" smtClean="0"/>
              <a:t>shifts</a:t>
            </a:r>
            <a:r>
              <a:rPr lang="nl-NL" sz="1600" dirty="0" smtClean="0"/>
              <a:t> regenereren)</a:t>
            </a:r>
          </a:p>
          <a:p>
            <a:pPr lvl="1"/>
            <a:r>
              <a:rPr lang="nl-NL" sz="1600" dirty="0" smtClean="0"/>
              <a:t>Bak/regenereeroven ( snel en klein volume)</a:t>
            </a:r>
          </a:p>
          <a:p>
            <a:pPr lvl="1"/>
            <a:r>
              <a:rPr lang="nl-NL" sz="1600" dirty="0" smtClean="0"/>
              <a:t>Kookplaat </a:t>
            </a:r>
          </a:p>
          <a:p>
            <a:r>
              <a:rPr lang="nl-NL" sz="1600" dirty="0" smtClean="0"/>
              <a:t>Transport</a:t>
            </a:r>
          </a:p>
          <a:p>
            <a:pPr lvl="1"/>
            <a:r>
              <a:rPr lang="nl-NL" sz="1600" dirty="0" smtClean="0"/>
              <a:t>Broodbuffetwagens</a:t>
            </a:r>
          </a:p>
          <a:p>
            <a:pPr lvl="1"/>
            <a:r>
              <a:rPr lang="nl-NL" sz="1600" dirty="0" smtClean="0"/>
              <a:t>Serveerwagens</a:t>
            </a:r>
          </a:p>
          <a:p>
            <a:r>
              <a:rPr lang="nl-NL" sz="1600" dirty="0" err="1" smtClean="0"/>
              <a:t>Vaatwas</a:t>
            </a:r>
            <a:r>
              <a:rPr lang="nl-NL" sz="1600" dirty="0" smtClean="0"/>
              <a:t>/ afval  verwerking</a:t>
            </a:r>
          </a:p>
          <a:p>
            <a:pPr lvl="1"/>
            <a:r>
              <a:rPr lang="nl-NL" sz="1600" dirty="0" smtClean="0"/>
              <a:t>Vaatwasmachine</a:t>
            </a:r>
          </a:p>
          <a:p>
            <a:pPr lvl="1"/>
            <a:r>
              <a:rPr lang="nl-NL" sz="1600" dirty="0" smtClean="0"/>
              <a:t>Shredder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515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Pharmafilter</a:t>
            </a:r>
            <a:r>
              <a:rPr lang="nl-NL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https://www.youtube.com/results?search_query=pharmafilter+nederlands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08920"/>
            <a:ext cx="4536504" cy="326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18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Facilitaire dienstverlening op de afdeling</a:t>
            </a:r>
            <a:br>
              <a:rPr lang="nl-NL" dirty="0" smtClean="0"/>
            </a:br>
            <a:r>
              <a:rPr lang="nl-NL" dirty="0" smtClean="0"/>
              <a:t>door FZM en kok in afdelingskeuken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981200"/>
            <a:ext cx="8382000" cy="4472136"/>
          </a:xfrm>
        </p:spPr>
        <p:txBody>
          <a:bodyPr/>
          <a:lstStyle/>
          <a:p>
            <a:pPr lvl="0"/>
            <a:r>
              <a:rPr lang="nl-NL" sz="1800" dirty="0" smtClean="0"/>
              <a:t>voeding ( FZM: begeleiden </a:t>
            </a:r>
            <a:r>
              <a:rPr lang="nl-NL" sz="1800" dirty="0"/>
              <a:t>maaltijdkeuze – </a:t>
            </a:r>
          </a:p>
          <a:p>
            <a:pPr marL="574675" lvl="1" indent="0">
              <a:buNone/>
            </a:pPr>
            <a:r>
              <a:rPr lang="nl-NL" sz="1800" dirty="0"/>
              <a:t>    </a:t>
            </a:r>
            <a:r>
              <a:rPr lang="nl-NL" sz="1800" dirty="0" smtClean="0"/>
              <a:t>FZM en/of kok: bereiden van maaltijden en uitserveren)</a:t>
            </a:r>
            <a:endParaRPr lang="nl-NL" sz="1800" dirty="0"/>
          </a:p>
          <a:p>
            <a:r>
              <a:rPr lang="nl-NL" sz="1800" dirty="0" smtClean="0"/>
              <a:t>logistiek (FZM : bestellen </a:t>
            </a:r>
            <a:r>
              <a:rPr lang="nl-NL" sz="1800" dirty="0"/>
              <a:t>– aanvullen </a:t>
            </a:r>
            <a:endParaRPr lang="nl-NL" sz="1800" dirty="0" smtClean="0"/>
          </a:p>
          <a:p>
            <a:pPr marL="0" indent="0">
              <a:buNone/>
            </a:pPr>
            <a:r>
              <a:rPr lang="nl-NL" sz="1800" dirty="0" smtClean="0"/>
              <a:t>            voorraden – bedden aanvragen/afmelden)</a:t>
            </a:r>
          </a:p>
          <a:p>
            <a:pPr lvl="0"/>
            <a:r>
              <a:rPr lang="nl-NL" sz="1800" dirty="0" smtClean="0"/>
              <a:t>FZM: begeleiden </a:t>
            </a:r>
            <a:r>
              <a:rPr lang="nl-NL" sz="1800" dirty="0"/>
              <a:t>van de rooming-in in aanvragen</a:t>
            </a:r>
          </a:p>
          <a:p>
            <a:pPr lvl="0"/>
            <a:r>
              <a:rPr lang="nl-NL" sz="1800" dirty="0" smtClean="0"/>
              <a:t>FZM: schoonmaak </a:t>
            </a:r>
            <a:r>
              <a:rPr lang="nl-NL" sz="1800" dirty="0"/>
              <a:t>gebied (lichte schoonmaak </a:t>
            </a:r>
            <a:r>
              <a:rPr lang="nl-NL" sz="1800" dirty="0" smtClean="0"/>
              <a:t>kamers)</a:t>
            </a:r>
          </a:p>
          <a:p>
            <a:pPr lvl="0"/>
            <a:r>
              <a:rPr lang="nl-NL" sz="1800" dirty="0" smtClean="0"/>
              <a:t>FZM: service </a:t>
            </a:r>
            <a:r>
              <a:rPr lang="nl-NL" sz="1800" dirty="0"/>
              <a:t>gerelateerde </a:t>
            </a:r>
            <a:r>
              <a:rPr lang="nl-NL" sz="1800" dirty="0" smtClean="0"/>
              <a:t>taken(bloemen</a:t>
            </a:r>
            <a:r>
              <a:rPr lang="nl-NL" sz="1800" dirty="0"/>
              <a:t>, krant, </a:t>
            </a:r>
            <a:r>
              <a:rPr lang="nl-NL" sz="1800" dirty="0" smtClean="0"/>
              <a:t>tablets uitleg)</a:t>
            </a:r>
          </a:p>
          <a:p>
            <a:pPr marL="0" indent="0">
              <a:buNone/>
            </a:pPr>
            <a:endParaRPr lang="nl-NL" i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56" y="2636912"/>
            <a:ext cx="2483768" cy="165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086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Voeding in de Nieuwbouw - tussenfase</a:t>
            </a:r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sz="half" idx="1"/>
          </p:nvPr>
        </p:nvSpPr>
        <p:spPr>
          <a:xfrm>
            <a:off x="470490" y="1992827"/>
            <a:ext cx="4114800" cy="4038600"/>
          </a:xfrm>
        </p:spPr>
        <p:txBody>
          <a:bodyPr/>
          <a:lstStyle/>
          <a:p>
            <a:pPr marL="0" indent="0">
              <a:buNone/>
            </a:pP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2"/>
          </p:nvPr>
        </p:nvSpPr>
        <p:spPr>
          <a:xfrm>
            <a:off x="3118317" y="1981200"/>
            <a:ext cx="5918179" cy="2239888"/>
          </a:xfrm>
        </p:spPr>
        <p:txBody>
          <a:bodyPr/>
          <a:lstStyle/>
          <a:p>
            <a:pPr marL="0" indent="0">
              <a:buNone/>
            </a:pPr>
            <a:r>
              <a:rPr lang="nl-NL" sz="1800" b="1" dirty="0" smtClean="0"/>
              <a:t>Van centrale maaltijdvoorziening in 2014 met </a:t>
            </a:r>
          </a:p>
          <a:p>
            <a:pPr>
              <a:buFontTx/>
              <a:buChar char="-"/>
            </a:pPr>
            <a:r>
              <a:rPr lang="nl-NL" sz="1800" dirty="0" smtClean="0"/>
              <a:t>Inkoop industrieel bereidde maaltijdcomponenten</a:t>
            </a:r>
          </a:p>
          <a:p>
            <a:pPr>
              <a:buFontTx/>
              <a:buChar char="-"/>
            </a:pPr>
            <a:r>
              <a:rPr lang="nl-NL" sz="1800" dirty="0" smtClean="0"/>
              <a:t>HACCP borging en geborgde receptuur</a:t>
            </a:r>
          </a:p>
          <a:p>
            <a:pPr>
              <a:buFontTx/>
              <a:buChar char="-"/>
            </a:pPr>
            <a:r>
              <a:rPr lang="nl-NL" sz="1800" dirty="0" smtClean="0"/>
              <a:t>Warme maaltijd in de avond </a:t>
            </a:r>
          </a:p>
          <a:p>
            <a:pPr>
              <a:buFontTx/>
              <a:buChar char="-"/>
            </a:pPr>
            <a:r>
              <a:rPr lang="nl-NL" sz="1800" dirty="0" smtClean="0"/>
              <a:t>Centraal regenereren van de warme maaltijden</a:t>
            </a:r>
          </a:p>
          <a:p>
            <a:pPr>
              <a:buFontTx/>
              <a:buChar char="-"/>
            </a:pPr>
            <a:r>
              <a:rPr lang="nl-NL" sz="1800" dirty="0" smtClean="0"/>
              <a:t>Broodmaaltijden vanuit centrale keuken</a:t>
            </a:r>
          </a:p>
          <a:p>
            <a:pPr>
              <a:buFontTx/>
              <a:buChar char="-"/>
            </a:pPr>
            <a:r>
              <a:rPr lang="nl-NL" sz="1800" dirty="0" smtClean="0"/>
              <a:t>Naar……</a:t>
            </a:r>
          </a:p>
          <a:p>
            <a:pPr marL="0" indent="0">
              <a:buNone/>
            </a:pPr>
            <a:endParaRPr lang="nl-NL" sz="1800" dirty="0" smtClean="0"/>
          </a:p>
          <a:p>
            <a:pPr marL="0" indent="0">
              <a:buNone/>
            </a:pPr>
            <a:r>
              <a:rPr lang="nl-NL" dirty="0" smtClean="0"/>
              <a:t> </a:t>
            </a:r>
          </a:p>
          <a:p>
            <a:pPr marL="0" indent="0">
              <a:buNone/>
            </a:pPr>
            <a:endParaRPr lang="nl-NL" sz="2000" i="1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3075" name="Picture 3" descr="V:\Sector Voed\Secretariaat Voeding\Foto Databank\Compactkeuken\FullSizeRender (3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90" y="1988840"/>
            <a:ext cx="258934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V:\Users\694625 - Bakker\Voedingsbeleid\Info\bereidingsgedeelt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56" y="4653136"/>
            <a:ext cx="316384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jdelijke aanduiding voor inhoud 2"/>
          <p:cNvSpPr txBox="1">
            <a:spLocks/>
          </p:cNvSpPr>
          <p:nvPr/>
        </p:nvSpPr>
        <p:spPr bwMode="auto">
          <a:xfrm>
            <a:off x="440498" y="4437112"/>
            <a:ext cx="5355638" cy="223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2575" indent="-282575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182075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5175" indent="-190500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182075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39825" indent="-184150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182075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3pPr>
            <a:lvl4pPr marL="1519238" indent="-184150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182075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4pPr>
            <a:lvl5pPr marL="1909763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182075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5pPr>
            <a:lvl6pPr marL="2366963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182075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6pPr>
            <a:lvl7pPr marL="2824163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182075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7pPr>
            <a:lvl8pPr marL="3281363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182075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8pPr>
            <a:lvl9pPr marL="3738563" indent="-195263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182075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endParaRPr lang="nl-NL" sz="1800" i="0" kern="0" dirty="0" smtClean="0"/>
          </a:p>
          <a:p>
            <a:pPr marL="0" indent="0">
              <a:buFont typeface="Wingdings" pitchFamily="2" charset="2"/>
              <a:buNone/>
            </a:pPr>
            <a:endParaRPr lang="nl-NL" sz="1800" i="0" kern="0" dirty="0"/>
          </a:p>
          <a:p>
            <a:pPr marL="0" indent="0">
              <a:buFont typeface="Wingdings" pitchFamily="2" charset="2"/>
              <a:buNone/>
            </a:pPr>
            <a:endParaRPr lang="nl-NL" sz="1800" i="0" kern="0" dirty="0" smtClean="0"/>
          </a:p>
          <a:p>
            <a:pPr marL="0" indent="0" algn="r">
              <a:buFont typeface="Wingdings" pitchFamily="2" charset="2"/>
              <a:buNone/>
            </a:pPr>
            <a:r>
              <a:rPr lang="nl-NL" sz="1800" i="0" kern="0" dirty="0" smtClean="0"/>
              <a:t>	</a:t>
            </a:r>
            <a:r>
              <a:rPr lang="nl-NL" sz="1800" b="1" i="0" kern="0" dirty="0" smtClean="0"/>
              <a:t>…..decentrale keukenvoorziening op de afdeling in 2018</a:t>
            </a:r>
          </a:p>
          <a:p>
            <a:pPr marL="0" indent="0">
              <a:buFont typeface="Wingdings" pitchFamily="2" charset="2"/>
              <a:buNone/>
            </a:pPr>
            <a:r>
              <a:rPr lang="nl-NL" sz="1800" i="0" kern="0" dirty="0" smtClean="0"/>
              <a:t> </a:t>
            </a:r>
          </a:p>
          <a:p>
            <a:pPr marL="0" indent="0">
              <a:buFont typeface="Wingdings" pitchFamily="2" charset="2"/>
              <a:buNone/>
            </a:pPr>
            <a:r>
              <a:rPr lang="nl-NL" i="0" kern="0" dirty="0" smtClean="0"/>
              <a:t> </a:t>
            </a:r>
          </a:p>
          <a:p>
            <a:pPr marL="0" indent="0">
              <a:buFont typeface="Wingdings" pitchFamily="2" charset="2"/>
              <a:buNone/>
            </a:pPr>
            <a:endParaRPr lang="nl-NL" sz="2000" i="1" kern="0" dirty="0" smtClean="0"/>
          </a:p>
          <a:p>
            <a:pPr marL="0" indent="0">
              <a:buFont typeface="Wingdings" pitchFamily="2" charset="2"/>
              <a:buNone/>
            </a:pPr>
            <a:endParaRPr lang="nl-NL" i="0" kern="0" dirty="0"/>
          </a:p>
        </p:txBody>
      </p:sp>
    </p:spTree>
    <p:extLst>
      <p:ext uri="{BB962C8B-B14F-4D97-AF65-F5344CB8AC3E}">
        <p14:creationId xmlns:p14="http://schemas.microsoft.com/office/powerpoint/2010/main" val="145536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435280" cy="1102568"/>
          </a:xfrm>
        </p:spPr>
        <p:txBody>
          <a:bodyPr/>
          <a:lstStyle/>
          <a:p>
            <a:r>
              <a:rPr lang="nl-NL" dirty="0" smtClean="0"/>
              <a:t/>
            </a:r>
            <a:br>
              <a:rPr lang="nl-NL" dirty="0" smtClean="0"/>
            </a:br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>		Uitgangspunten bij ontwerp</a:t>
            </a:r>
            <a:br>
              <a:rPr lang="nl-NL" dirty="0" smtClean="0"/>
            </a:br>
            <a:r>
              <a:rPr lang="nl-NL" dirty="0" smtClean="0"/>
              <a:t>Vriesvers/ koelvers 		Broodbuffetwagen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382000" cy="4616152"/>
          </a:xfrm>
        </p:spPr>
        <p:txBody>
          <a:bodyPr/>
          <a:lstStyle/>
          <a:p>
            <a:pPr marL="2628900" lvl="6" indent="0">
              <a:buNone/>
            </a:pPr>
            <a:endParaRPr lang="nl-NL" dirty="0" smtClean="0"/>
          </a:p>
          <a:p>
            <a:pPr marL="2628900" lvl="6" indent="0">
              <a:buNone/>
            </a:pPr>
            <a:endParaRPr lang="nl-NL" dirty="0"/>
          </a:p>
          <a:p>
            <a:pPr marL="2628900" lvl="6" indent="0">
              <a:buNone/>
            </a:pPr>
            <a:endParaRPr lang="nl-NL" dirty="0" smtClean="0"/>
          </a:p>
          <a:p>
            <a:pPr marL="2628900" lvl="6" indent="0">
              <a:buNone/>
            </a:pPr>
            <a:endParaRPr lang="nl-NL" dirty="0"/>
          </a:p>
          <a:p>
            <a:pPr marL="2628900" lvl="6" indent="0">
              <a:buNone/>
            </a:pPr>
            <a:endParaRPr lang="nl-NL" dirty="0" smtClean="0"/>
          </a:p>
          <a:p>
            <a:pPr marL="2628900" lvl="6" indent="0">
              <a:buNone/>
            </a:pPr>
            <a:endParaRPr lang="nl-NL" dirty="0" smtClean="0"/>
          </a:p>
          <a:p>
            <a:pPr marL="2628900" lvl="6" indent="0">
              <a:buNone/>
            </a:pPr>
            <a:endParaRPr lang="nl-NL" dirty="0"/>
          </a:p>
          <a:p>
            <a:pPr marL="2628900" lvl="6" indent="0">
              <a:buNone/>
            </a:pPr>
            <a:endParaRPr lang="nl-NL" dirty="0"/>
          </a:p>
          <a:p>
            <a:pPr marL="2628900" lvl="6" indent="0">
              <a:buNone/>
            </a:pPr>
            <a:endParaRPr lang="nl-NL" dirty="0" smtClean="0"/>
          </a:p>
          <a:p>
            <a:pPr marL="3086100" lvl="7" indent="0">
              <a:buNone/>
            </a:pPr>
            <a:endParaRPr lang="nl-NL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307" y="2065723"/>
            <a:ext cx="3240360" cy="3098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3916022" cy="222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hoek 4"/>
          <p:cNvSpPr/>
          <p:nvPr/>
        </p:nvSpPr>
        <p:spPr>
          <a:xfrm>
            <a:off x="251520" y="46531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ct val="20000"/>
              </a:spcBef>
              <a:buClr>
                <a:srgbClr val="182075"/>
              </a:buClr>
            </a:pPr>
            <a:r>
              <a:rPr lang="nl-NL" i="0" kern="0" dirty="0">
                <a:solidFill>
                  <a:srgbClr val="0C2074"/>
                </a:solidFill>
                <a:latin typeface="Arial"/>
              </a:rPr>
              <a:t>Regenereren en garneren van de maaltijden in de </a:t>
            </a:r>
            <a:r>
              <a:rPr lang="nl-NL" i="0" kern="0" dirty="0" smtClean="0">
                <a:solidFill>
                  <a:srgbClr val="0C2074"/>
                </a:solidFill>
                <a:latin typeface="Arial"/>
              </a:rPr>
              <a:t>voedingskeuken </a:t>
            </a:r>
            <a:r>
              <a:rPr lang="nl-NL" b="1" i="0" kern="0" dirty="0">
                <a:solidFill>
                  <a:srgbClr val="0C2074"/>
                </a:solidFill>
                <a:latin typeface="Arial"/>
              </a:rPr>
              <a:t>op de afdeling </a:t>
            </a:r>
            <a:r>
              <a:rPr lang="nl-NL" i="0" kern="0" dirty="0">
                <a:solidFill>
                  <a:srgbClr val="0C2074"/>
                </a:solidFill>
                <a:latin typeface="Arial"/>
              </a:rPr>
              <a:t>door </a:t>
            </a:r>
            <a:r>
              <a:rPr lang="nl-NL" i="0" kern="0" dirty="0" smtClean="0">
                <a:solidFill>
                  <a:srgbClr val="182075"/>
                </a:solidFill>
                <a:latin typeface="Arial"/>
              </a:rPr>
              <a:t>koks</a:t>
            </a:r>
            <a:endParaRPr lang="nl-NL" i="0" kern="0" dirty="0">
              <a:solidFill>
                <a:srgbClr val="0C2074"/>
              </a:solidFill>
              <a:latin typeface="Arial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445224"/>
            <a:ext cx="1035702" cy="1026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17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Van Voedingsbeleid  </a:t>
            </a:r>
            <a:br>
              <a:rPr lang="nl-NL" dirty="0" smtClean="0"/>
            </a:br>
            <a:r>
              <a:rPr lang="nl-NL" dirty="0"/>
              <a:t>	</a:t>
            </a:r>
            <a:r>
              <a:rPr lang="nl-NL" dirty="0" smtClean="0"/>
              <a:t>naar Voedingsconcept </a:t>
            </a:r>
            <a:br>
              <a:rPr lang="nl-NL" dirty="0" smtClean="0"/>
            </a:br>
            <a:r>
              <a:rPr lang="nl-NL" dirty="0"/>
              <a:t>	</a:t>
            </a:r>
            <a:r>
              <a:rPr lang="nl-NL" dirty="0" smtClean="0"/>
              <a:t>		naar assortiment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16832"/>
            <a:ext cx="4536503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14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Van Voedingsbeleid naar aanbesteding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382000" cy="4184104"/>
          </a:xfrm>
        </p:spPr>
        <p:txBody>
          <a:bodyPr/>
          <a:lstStyle/>
          <a:p>
            <a:r>
              <a:rPr lang="nl-NL" dirty="0" smtClean="0"/>
              <a:t>Voedingsbeleid wordt de basis voor de Europese aanbesteding Voeding</a:t>
            </a:r>
          </a:p>
          <a:p>
            <a:pPr lvl="1"/>
            <a:r>
              <a:rPr lang="nl-NL" dirty="0" smtClean="0"/>
              <a:t>Insteek beleid meerdere maaltijdmomenten op een dag</a:t>
            </a:r>
          </a:p>
          <a:p>
            <a:pPr lvl="1"/>
            <a:r>
              <a:rPr lang="nl-NL" dirty="0" smtClean="0"/>
              <a:t>Niet alleen tussenmaaltijden voor dieetpatiënten o.b.v. diverse rapporten, o.a. landelijke Stuurgroep Ondervoeding</a:t>
            </a:r>
          </a:p>
          <a:p>
            <a:pPr lvl="1"/>
            <a:r>
              <a:rPr lang="nl-NL" dirty="0" smtClean="0"/>
              <a:t>Business Case wordt nog gemaakt</a:t>
            </a:r>
          </a:p>
          <a:p>
            <a:pPr lvl="1"/>
            <a:r>
              <a:rPr lang="nl-NL" dirty="0" smtClean="0"/>
              <a:t>Planning EA: </a:t>
            </a:r>
          </a:p>
          <a:p>
            <a:pPr lvl="2"/>
            <a:r>
              <a:rPr lang="nl-NL" dirty="0" smtClean="0"/>
              <a:t>Start Q1 2017</a:t>
            </a:r>
          </a:p>
          <a:p>
            <a:pPr lvl="2"/>
            <a:r>
              <a:rPr lang="nl-NL" dirty="0" smtClean="0"/>
              <a:t>Gunning EAQ4 2017 </a:t>
            </a:r>
          </a:p>
          <a:p>
            <a:pPr lvl="2"/>
            <a:r>
              <a:rPr lang="nl-NL" dirty="0" smtClean="0"/>
              <a:t>Uitrol Q2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594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Uitgangspunten patiënten voeding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382000" cy="4616152"/>
          </a:xfrm>
        </p:spPr>
        <p:txBody>
          <a:bodyPr/>
          <a:lstStyle/>
          <a:p>
            <a:r>
              <a:rPr lang="nl-NL" sz="1800" dirty="0" smtClean="0"/>
              <a:t>Aanleveren op afdeling direct door leverancier/vanuit de compact keuken</a:t>
            </a:r>
          </a:p>
          <a:p>
            <a:r>
              <a:rPr lang="nl-NL" sz="1800" dirty="0" smtClean="0"/>
              <a:t>Decentrale opslag in afdelingskeuken</a:t>
            </a:r>
          </a:p>
          <a:p>
            <a:r>
              <a:rPr lang="nl-NL" sz="1800" dirty="0"/>
              <a:t>Patiënt kiest via tablet – </a:t>
            </a:r>
            <a:r>
              <a:rPr lang="nl-NL" sz="1800" dirty="0" smtClean="0"/>
              <a:t>minimale </a:t>
            </a:r>
            <a:r>
              <a:rPr lang="nl-NL" sz="1800" dirty="0"/>
              <a:t>doorloop van keuze tot serveren  warme maaltijd 1 uur</a:t>
            </a:r>
            <a:r>
              <a:rPr lang="nl-NL" sz="1800" dirty="0" smtClean="0"/>
              <a:t>. ( patiënt kan ook vroeger bestellen) </a:t>
            </a:r>
            <a:endParaRPr lang="nl-NL" sz="1800" dirty="0"/>
          </a:p>
          <a:p>
            <a:r>
              <a:rPr lang="nl-NL" sz="1800" dirty="0"/>
              <a:t>Bestelling komt via </a:t>
            </a:r>
            <a:r>
              <a:rPr lang="nl-NL" sz="1800" dirty="0" err="1"/>
              <a:t>Culicart</a:t>
            </a:r>
            <a:r>
              <a:rPr lang="nl-NL" sz="1800" dirty="0"/>
              <a:t> in afdelingskeuken (</a:t>
            </a:r>
            <a:r>
              <a:rPr lang="nl-NL" sz="1800" dirty="0">
                <a:hlinkClick r:id="rId3"/>
              </a:rPr>
              <a:t>http://www.pinkroccade-healthcare.nl/oplossingen/culicart-hospitality</a:t>
            </a:r>
            <a:r>
              <a:rPr lang="nl-NL" sz="1800" dirty="0" smtClean="0">
                <a:hlinkClick r:id="rId3"/>
              </a:rPr>
              <a:t>/</a:t>
            </a:r>
            <a:endParaRPr lang="nl-NL" sz="1800" dirty="0" smtClean="0"/>
          </a:p>
          <a:p>
            <a:r>
              <a:rPr lang="nl-NL" sz="1800" dirty="0" smtClean="0"/>
              <a:t>Regenereren en garneren in afdelingskeuken door kok</a:t>
            </a:r>
          </a:p>
          <a:p>
            <a:r>
              <a:rPr lang="nl-NL" sz="1800" dirty="0" smtClean="0"/>
              <a:t>Uitserveren van de maaltijd door Facilitair Zorg Medewerker</a:t>
            </a:r>
          </a:p>
          <a:p>
            <a:r>
              <a:rPr lang="nl-NL" sz="1800" dirty="0" smtClean="0"/>
              <a:t>Broodbuffetwagens </a:t>
            </a:r>
          </a:p>
          <a:p>
            <a:r>
              <a:rPr lang="nl-NL" sz="1800" dirty="0" smtClean="0"/>
              <a:t>Uiteindelijk volledige keuzevrijheid in consumptiemoment</a:t>
            </a:r>
          </a:p>
          <a:p>
            <a:r>
              <a:rPr lang="nl-NL" sz="1800" dirty="0" smtClean="0"/>
              <a:t>Disposable daar waar mogelijk i.v.m. </a:t>
            </a:r>
            <a:r>
              <a:rPr lang="nl-NL" sz="1800" dirty="0" err="1" smtClean="0"/>
              <a:t>Pharma</a:t>
            </a:r>
            <a:r>
              <a:rPr lang="nl-NL" sz="1800" dirty="0" err="1"/>
              <a:t>f</a:t>
            </a:r>
            <a:r>
              <a:rPr lang="nl-NL" sz="1800" dirty="0" err="1" smtClean="0"/>
              <a:t>ilter</a:t>
            </a:r>
            <a:endParaRPr lang="nl-NL" sz="1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809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Aanwezige keukens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3 verpleeglagen met ca 120 </a:t>
            </a:r>
            <a:r>
              <a:rPr lang="nl-NL" dirty="0" err="1" smtClean="0"/>
              <a:t>eenbedskamers</a:t>
            </a:r>
            <a:r>
              <a:rPr lang="nl-NL" dirty="0" smtClean="0"/>
              <a:t> </a:t>
            </a:r>
          </a:p>
          <a:p>
            <a:r>
              <a:rPr lang="nl-NL" dirty="0" smtClean="0"/>
              <a:t>2 verpleeglagen met ca 85 </a:t>
            </a:r>
            <a:r>
              <a:rPr lang="nl-NL" dirty="0" err="1" smtClean="0"/>
              <a:t>eenbedskamers</a:t>
            </a:r>
            <a:r>
              <a:rPr lang="nl-NL" dirty="0" smtClean="0"/>
              <a:t> </a:t>
            </a:r>
          </a:p>
          <a:p>
            <a:r>
              <a:rPr lang="nl-NL" dirty="0" smtClean="0"/>
              <a:t>Per laag 2 grote voedingskeukens en 1 satellietkeuken in RG deel</a:t>
            </a:r>
          </a:p>
          <a:p>
            <a:pPr lvl="1"/>
            <a:r>
              <a:rPr lang="nl-NL" dirty="0" smtClean="0"/>
              <a:t>Grote keuken: 60 </a:t>
            </a:r>
            <a:r>
              <a:rPr lang="nl-NL" dirty="0" smtClean="0"/>
              <a:t>m², 8 stuks in totaal</a:t>
            </a:r>
            <a:endParaRPr lang="nl-NL" dirty="0" smtClean="0"/>
          </a:p>
          <a:p>
            <a:pPr lvl="1"/>
            <a:r>
              <a:rPr lang="nl-NL" dirty="0" smtClean="0"/>
              <a:t>Satelliet keuken: 20 </a:t>
            </a:r>
            <a:r>
              <a:rPr lang="nl-NL" dirty="0" smtClean="0"/>
              <a:t>m², 5 stuks in totaal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238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Afdelingskeuken –</a:t>
            </a:r>
            <a:r>
              <a:rPr lang="nl-NL" dirty="0" smtClean="0"/>
              <a:t>artistieke impressie</a:t>
            </a:r>
            <a:endParaRPr lang="nl-NL" dirty="0"/>
          </a:p>
        </p:txBody>
      </p:sp>
      <p:pic>
        <p:nvPicPr>
          <p:cNvPr id="2050" name="Picture 2" descr="V:\Business Services\MA\B. Lopende projecten\MA507b- Voedingsbeleid ( Karin)\Info\bovenaanzicht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51" y="1936562"/>
            <a:ext cx="7956376" cy="447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 bwMode="auto">
          <a:xfrm rot="2637251">
            <a:off x="6529454" y="2742039"/>
            <a:ext cx="1706511" cy="134929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000" b="0" i="1" u="none" strike="noStrike" cap="none" normalizeH="0" baseline="0" dirty="0" smtClean="0">
              <a:ln>
                <a:noFill/>
              </a:ln>
              <a:solidFill>
                <a:srgbClr val="0D1F74"/>
              </a:solidFill>
              <a:effectLst/>
              <a:latin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nl-NL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2000" b="0" i="1" u="none" strike="noStrike" cap="none" normalizeH="0" baseline="0" dirty="0" smtClean="0">
                <a:ln>
                  <a:noFill/>
                </a:ln>
                <a:solidFill>
                  <a:srgbClr val="0D1F74"/>
                </a:solidFill>
                <a:effectLst/>
                <a:latin typeface="Arial" charset="0"/>
              </a:rPr>
              <a:t>TONTO</a:t>
            </a:r>
          </a:p>
        </p:txBody>
      </p:sp>
    </p:spTree>
    <p:extLst>
      <p:ext uri="{BB962C8B-B14F-4D97-AF65-F5344CB8AC3E}">
        <p14:creationId xmlns:p14="http://schemas.microsoft.com/office/powerpoint/2010/main" val="267152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Afdelingskeuken –artistieke impressie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V:\Users\694625 - Bakker\Voedingsbeleid\Info\bereidingsgedeel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39"/>
            <a:ext cx="8208912" cy="461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94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D_1636_cID_601_licht-donkerblauw_engels">
  <a:themeElements>
    <a:clrScheme name="">
      <a:dk1>
        <a:srgbClr val="0C2074"/>
      </a:dk1>
      <a:lt1>
        <a:srgbClr val="7DCFE2"/>
      </a:lt1>
      <a:dk2>
        <a:srgbClr val="FFFFFF"/>
      </a:dk2>
      <a:lt2>
        <a:srgbClr val="000000"/>
      </a:lt2>
      <a:accent1>
        <a:srgbClr val="4B78B5"/>
      </a:accent1>
      <a:accent2>
        <a:srgbClr val="E0DC24"/>
      </a:accent2>
      <a:accent3>
        <a:srgbClr val="BFE4EE"/>
      </a:accent3>
      <a:accent4>
        <a:srgbClr val="091A62"/>
      </a:accent4>
      <a:accent5>
        <a:srgbClr val="B1BED7"/>
      </a:accent5>
      <a:accent6>
        <a:srgbClr val="CBC720"/>
      </a:accent6>
      <a:hlink>
        <a:srgbClr val="1CB01C"/>
      </a:hlink>
      <a:folHlink>
        <a:srgbClr val="DC2424"/>
      </a:folHlink>
    </a:clrScheme>
    <a:fontScheme name="Kantoorthem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2000" b="0" i="1" u="none" strike="noStrike" cap="none" normalizeH="0" baseline="0" smtClean="0">
            <a:ln>
              <a:noFill/>
            </a:ln>
            <a:solidFill>
              <a:srgbClr val="0D1F74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2000" b="0" i="1" u="none" strike="noStrike" cap="none" normalizeH="0" baseline="0" smtClean="0">
            <a:ln>
              <a:noFill/>
            </a:ln>
            <a:solidFill>
              <a:srgbClr val="0D1F74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Kantoorth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ntoorthem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ntoorthem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ntoorthem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ntoorthem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ntoorthem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ntoorthem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mID_1636_cID_601_licht-donkerblauw_engels</Template>
  <TotalTime>846</TotalTime>
  <Words>365</Words>
  <Application>Microsoft Office PowerPoint</Application>
  <PresentationFormat>On-screen Show (4:3)</PresentationFormat>
  <Paragraphs>95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mID_1636_cID_601_licht-donkerblauw_engels</vt:lpstr>
      <vt:lpstr>Voeding in de Nieuwbouw</vt:lpstr>
      <vt:lpstr>Voeding in de Nieuwbouw - tussenfase</vt:lpstr>
      <vt:lpstr>      Uitgangspunten bij ontwerp Vriesvers/ koelvers   Broodbuffetwagen </vt:lpstr>
      <vt:lpstr>Van Voedingsbeleid    naar Voedingsconcept     naar assortiment</vt:lpstr>
      <vt:lpstr>Van Voedingsbeleid naar aanbesteding</vt:lpstr>
      <vt:lpstr>Uitgangspunten patiënten voeding</vt:lpstr>
      <vt:lpstr>Aanwezige keukens</vt:lpstr>
      <vt:lpstr>Afdelingskeuken –artistieke impressie</vt:lpstr>
      <vt:lpstr>Afdelingskeuken –artistieke impressie</vt:lpstr>
      <vt:lpstr>Indicatie aanwezige apparatuur – enigszins variabel per locatie keuken</vt:lpstr>
      <vt:lpstr>Pharmafilter </vt:lpstr>
      <vt:lpstr>Facilitaire dienstverlening op de afdeling door FZM en kok in afdelingskeuken</vt:lpstr>
    </vt:vector>
  </TitlesOfParts>
  <Company>Erasmus 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M.J. de Viet</dc:creator>
  <cp:lastModifiedBy>S.J.C. Sloot - Freeling</cp:lastModifiedBy>
  <cp:revision>75</cp:revision>
  <cp:lastPrinted>2015-12-09T13:12:02Z</cp:lastPrinted>
  <dcterms:created xsi:type="dcterms:W3CDTF">2015-05-26T13:32:08Z</dcterms:created>
  <dcterms:modified xsi:type="dcterms:W3CDTF">2017-02-23T13:14:19Z</dcterms:modified>
</cp:coreProperties>
</file>